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84" r:id="rId5"/>
    <p:sldId id="285" r:id="rId6"/>
    <p:sldId id="298" r:id="rId7"/>
    <p:sldId id="286" r:id="rId8"/>
    <p:sldId id="295" r:id="rId9"/>
    <p:sldId id="302" r:id="rId10"/>
    <p:sldId id="297" r:id="rId11"/>
    <p:sldId id="287" r:id="rId12"/>
    <p:sldId id="288" r:id="rId13"/>
    <p:sldId id="299" r:id="rId14"/>
    <p:sldId id="289" r:id="rId15"/>
    <p:sldId id="290" r:id="rId16"/>
    <p:sldId id="291" r:id="rId17"/>
    <p:sldId id="292" r:id="rId18"/>
    <p:sldId id="293" r:id="rId19"/>
    <p:sldId id="294" r:id="rId20"/>
    <p:sldId id="300" r:id="rId21"/>
    <p:sldId id="296" r:id="rId22"/>
  </p:sldIdLst>
  <p:sldSz cx="10693400" cy="7561263"/>
  <p:notesSz cx="6797675" cy="99822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-Sofie Vandenberghe" initials="AV" lastIdx="13" clrIdx="0">
    <p:extLst>
      <p:ext uri="{19B8F6BF-5375-455C-9EA6-DF929625EA0E}">
        <p15:presenceInfo xmlns:p15="http://schemas.microsoft.com/office/powerpoint/2012/main" userId="S-1-5-21-2123780637-82641590-1866013658-186451" providerId="AD"/>
      </p:ext>
    </p:extLst>
  </p:cmAuthor>
  <p:cmAuthor id="2" name="Michiels" initials="M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1B4544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7C29BF-F35A-C2D3-255D-309314DCEBD6}" v="11" dt="2023-11-20T10:42:22.961"/>
    <p1510:client id="{403F8ED3-290F-D0D7-D076-5BAED47B2DAF}" v="3" dt="2023-11-10T15:26:08.353"/>
    <p1510:client id="{5B16DB2E-4C06-2C87-A9E3-685E2E5A7B9D}" v="7" dt="2023-11-10T15:15:06.448"/>
    <p1510:client id="{5E6C9847-91BC-7B8D-E913-2A5532409625}" v="25" dt="2023-11-14T12:21:43.498"/>
    <p1510:client id="{5F648A31-909D-E97B-6B43-9FF020BA5968}" v="338" dt="2023-11-09T07:45:33.439"/>
    <p1510:client id="{86F98A7B-45F0-B4A5-CD1E-D4D7727DE4C6}" v="37" dt="2023-11-09T12:47:11.073"/>
    <p1510:client id="{8F7FC725-C515-A280-06D1-21BD0380A674}" v="2" dt="2023-11-10T09:07:34.550"/>
    <p1510:client id="{95414C2A-60CA-7D06-DE62-51C68371D307}" v="110" dt="2023-11-19T10:16:57.732"/>
    <p1510:client id="{E361B790-9BCC-5A45-03F2-2B0B09E5B49B}" v="5" dt="2023-11-10T15:03:52.6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45" autoAdjust="0"/>
    <p:restoredTop sz="84307" autoAdjust="0"/>
  </p:normalViewPr>
  <p:slideViewPr>
    <p:cSldViewPr>
      <p:cViewPr varScale="1">
        <p:scale>
          <a:sx n="92" d="100"/>
          <a:sy n="92" d="100"/>
        </p:scale>
        <p:origin x="1728" y="78"/>
      </p:cViewPr>
      <p:guideLst>
        <p:guide orient="horz" pos="2381"/>
        <p:guide pos="336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702355-95DC-414A-B75A-F0CFCA07ACC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D9EE5610-19E6-4DC1-BDBD-A6EFAA51D982}">
      <dgm:prSet phldrT="[Tekst]"/>
      <dgm:spPr/>
      <dgm:t>
        <a:bodyPr/>
        <a:lstStyle/>
        <a:p>
          <a:r>
            <a:rPr lang="nl-BE" dirty="0"/>
            <a:t>Cognitie</a:t>
          </a:r>
        </a:p>
      </dgm:t>
    </dgm:pt>
    <dgm:pt modelId="{D709A56C-42CA-44B7-A70B-DAB195CCF6FD}" type="parTrans" cxnId="{A051B707-D780-4BD3-AEB4-49801D12EC55}">
      <dgm:prSet/>
      <dgm:spPr/>
      <dgm:t>
        <a:bodyPr/>
        <a:lstStyle/>
        <a:p>
          <a:endParaRPr lang="nl-BE"/>
        </a:p>
      </dgm:t>
    </dgm:pt>
    <dgm:pt modelId="{8C95BD1E-1C90-47CD-A042-768C084A4695}" type="sibTrans" cxnId="{A051B707-D780-4BD3-AEB4-49801D12EC55}">
      <dgm:prSet/>
      <dgm:spPr/>
      <dgm:t>
        <a:bodyPr/>
        <a:lstStyle/>
        <a:p>
          <a:endParaRPr lang="nl-BE"/>
        </a:p>
      </dgm:t>
    </dgm:pt>
    <dgm:pt modelId="{005F6721-7C9A-4CD9-8DA7-9670E5210813}">
      <dgm:prSet phldrT="[Tekst]"/>
      <dgm:spPr/>
      <dgm:t>
        <a:bodyPr/>
        <a:lstStyle/>
        <a:p>
          <a:r>
            <a:rPr lang="nl-BE" dirty="0"/>
            <a:t>ADL</a:t>
          </a:r>
        </a:p>
      </dgm:t>
    </dgm:pt>
    <dgm:pt modelId="{DE150940-2FDE-47FF-9225-89507B65F495}" type="parTrans" cxnId="{F196C041-B210-4860-B6CB-6E11B0F4BAA6}">
      <dgm:prSet/>
      <dgm:spPr/>
      <dgm:t>
        <a:bodyPr/>
        <a:lstStyle/>
        <a:p>
          <a:endParaRPr lang="nl-BE"/>
        </a:p>
      </dgm:t>
    </dgm:pt>
    <dgm:pt modelId="{30F7A9CB-ECFC-44DA-B783-48C330AC897F}" type="sibTrans" cxnId="{F196C041-B210-4860-B6CB-6E11B0F4BAA6}">
      <dgm:prSet/>
      <dgm:spPr/>
      <dgm:t>
        <a:bodyPr/>
        <a:lstStyle/>
        <a:p>
          <a:endParaRPr lang="nl-BE"/>
        </a:p>
      </dgm:t>
    </dgm:pt>
    <dgm:pt modelId="{89DB4FCA-DCFD-46A4-A488-964CC1F3C49B}">
      <dgm:prSet phldrT="[Tekst]"/>
      <dgm:spPr/>
      <dgm:t>
        <a:bodyPr/>
        <a:lstStyle/>
        <a:p>
          <a:r>
            <a:rPr lang="nl-BE" dirty="0"/>
            <a:t>Arm/hand</a:t>
          </a:r>
        </a:p>
      </dgm:t>
    </dgm:pt>
    <dgm:pt modelId="{7AD2A807-041E-43E4-988B-551F7BB06CD3}" type="parTrans" cxnId="{8EAA642A-75EF-49B3-9FCE-C8B54AF8F06A}">
      <dgm:prSet/>
      <dgm:spPr/>
      <dgm:t>
        <a:bodyPr/>
        <a:lstStyle/>
        <a:p>
          <a:endParaRPr lang="nl-BE"/>
        </a:p>
      </dgm:t>
    </dgm:pt>
    <dgm:pt modelId="{38BF36B9-B79E-400D-97D5-E3EF50641197}" type="sibTrans" cxnId="{8EAA642A-75EF-49B3-9FCE-C8B54AF8F06A}">
      <dgm:prSet/>
      <dgm:spPr/>
      <dgm:t>
        <a:bodyPr/>
        <a:lstStyle/>
        <a:p>
          <a:endParaRPr lang="nl-BE"/>
        </a:p>
      </dgm:t>
    </dgm:pt>
    <dgm:pt modelId="{324EF4F5-AD31-4079-B9EC-C0408F558AF0}">
      <dgm:prSet/>
      <dgm:spPr/>
      <dgm:t>
        <a:bodyPr/>
        <a:lstStyle/>
        <a:p>
          <a:r>
            <a:rPr lang="nl-BE" dirty="0"/>
            <a:t>IADL</a:t>
          </a:r>
        </a:p>
      </dgm:t>
    </dgm:pt>
    <dgm:pt modelId="{D9399871-BB9F-4B05-A505-1AE2367A312B}" type="parTrans" cxnId="{F7E5B2F9-246F-4438-91BE-669C82CCD186}">
      <dgm:prSet/>
      <dgm:spPr/>
      <dgm:t>
        <a:bodyPr/>
        <a:lstStyle/>
        <a:p>
          <a:endParaRPr lang="nl-BE"/>
        </a:p>
      </dgm:t>
    </dgm:pt>
    <dgm:pt modelId="{BE53A9E7-221C-4803-B875-5B625A6D42EA}" type="sibTrans" cxnId="{F7E5B2F9-246F-4438-91BE-669C82CCD186}">
      <dgm:prSet/>
      <dgm:spPr/>
      <dgm:t>
        <a:bodyPr/>
        <a:lstStyle/>
        <a:p>
          <a:endParaRPr lang="nl-BE"/>
        </a:p>
      </dgm:t>
    </dgm:pt>
    <dgm:pt modelId="{2F559771-5878-406F-AD9D-432E2456C6D2}">
      <dgm:prSet phldr="0"/>
      <dgm:spPr/>
      <dgm:t>
        <a:bodyPr/>
        <a:lstStyle/>
        <a:p>
          <a:r>
            <a:rPr lang="nl-BE" dirty="0">
              <a:latin typeface="Gill Sans Std"/>
            </a:rPr>
            <a:t>Re-integratie</a:t>
          </a:r>
        </a:p>
      </dgm:t>
    </dgm:pt>
    <dgm:pt modelId="{9395BA13-7A6C-4711-93AE-9A3BD3BC4EDE}" type="parTrans" cxnId="{C1A3C3E8-A3A6-48A6-9EA4-F91FAE2E0B01}">
      <dgm:prSet/>
      <dgm:spPr/>
    </dgm:pt>
    <dgm:pt modelId="{C3C5E261-E69F-4A2E-B740-31E9872A880C}" type="sibTrans" cxnId="{C1A3C3E8-A3A6-48A6-9EA4-F91FAE2E0B01}">
      <dgm:prSet/>
      <dgm:spPr/>
    </dgm:pt>
    <dgm:pt modelId="{018DC25E-7DAB-456D-BD83-5522FF733938}">
      <dgm:prSet phldr="0"/>
      <dgm:spPr/>
      <dgm:t>
        <a:bodyPr/>
        <a:lstStyle/>
        <a:p>
          <a:r>
            <a:rPr lang="nl-BE" dirty="0">
              <a:latin typeface="Gill Sans Std"/>
            </a:rPr>
            <a:t>Mobiliteit</a:t>
          </a:r>
        </a:p>
      </dgm:t>
    </dgm:pt>
    <dgm:pt modelId="{406BAA50-F56C-4393-A24C-4F6C1AED3804}" type="parTrans" cxnId="{36DF7EBC-93D0-4DC1-8B6D-4E6E18937E41}">
      <dgm:prSet/>
      <dgm:spPr/>
    </dgm:pt>
    <dgm:pt modelId="{0EC7B760-381F-434E-BB6A-6E94AA59D6E7}" type="sibTrans" cxnId="{36DF7EBC-93D0-4DC1-8B6D-4E6E18937E41}">
      <dgm:prSet/>
      <dgm:spPr/>
    </dgm:pt>
    <dgm:pt modelId="{CF58E98E-6BA9-43B8-AE41-DBBA189F6087}">
      <dgm:prSet phldr="0"/>
      <dgm:spPr/>
      <dgm:t>
        <a:bodyPr/>
        <a:lstStyle/>
        <a:p>
          <a:pPr rtl="0"/>
          <a:r>
            <a:rPr lang="nl-BE" dirty="0">
              <a:latin typeface="Gill Sans Std"/>
            </a:rPr>
            <a:t>Comfortzorg</a:t>
          </a:r>
        </a:p>
      </dgm:t>
    </dgm:pt>
    <dgm:pt modelId="{ACD8C958-8238-44A9-8FCF-AAC09FED811A}" type="parTrans" cxnId="{E767E339-89AF-49D6-BC2B-79EA59F9566C}">
      <dgm:prSet/>
      <dgm:spPr/>
    </dgm:pt>
    <dgm:pt modelId="{57BBD27C-5F55-4245-903B-49D7EF44A2CC}" type="sibTrans" cxnId="{E767E339-89AF-49D6-BC2B-79EA59F9566C}">
      <dgm:prSet/>
      <dgm:spPr/>
    </dgm:pt>
    <dgm:pt modelId="{0F9AFBF9-3B01-4A49-BD01-FBA661C18999}">
      <dgm:prSet phldr="0"/>
      <dgm:spPr/>
      <dgm:t>
        <a:bodyPr/>
        <a:lstStyle/>
        <a:p>
          <a:pPr rtl="0"/>
          <a:r>
            <a:rPr lang="nl-BE" dirty="0">
              <a:latin typeface="Gill Sans Std"/>
            </a:rPr>
            <a:t>Valpreventie</a:t>
          </a:r>
        </a:p>
      </dgm:t>
    </dgm:pt>
    <dgm:pt modelId="{646F4287-82E7-4526-BF1A-F7C267096D69}" type="parTrans" cxnId="{FEC846B9-1298-41F9-874B-ED00B519F42F}">
      <dgm:prSet/>
      <dgm:spPr/>
    </dgm:pt>
    <dgm:pt modelId="{2EEC1C68-568D-40E7-85F1-37788B464168}" type="sibTrans" cxnId="{FEC846B9-1298-41F9-874B-ED00B519F42F}">
      <dgm:prSet/>
      <dgm:spPr/>
    </dgm:pt>
    <dgm:pt modelId="{D82CE13E-B578-42ED-94CF-2A0EE2018FDE}" type="pres">
      <dgm:prSet presAssocID="{16702355-95DC-414A-B75A-F0CFCA07ACC2}" presName="diagram" presStyleCnt="0">
        <dgm:presLayoutVars>
          <dgm:dir/>
          <dgm:resizeHandles val="exact"/>
        </dgm:presLayoutVars>
      </dgm:prSet>
      <dgm:spPr/>
    </dgm:pt>
    <dgm:pt modelId="{0E4BA472-0CC4-4F21-BCF4-2FEB201E672C}" type="pres">
      <dgm:prSet presAssocID="{D9EE5610-19E6-4DC1-BDBD-A6EFAA51D982}" presName="node" presStyleLbl="node1" presStyleIdx="0" presStyleCnt="8">
        <dgm:presLayoutVars>
          <dgm:bulletEnabled val="1"/>
        </dgm:presLayoutVars>
      </dgm:prSet>
      <dgm:spPr/>
    </dgm:pt>
    <dgm:pt modelId="{24A98269-F497-4675-8F29-D5F8D1B914EF}" type="pres">
      <dgm:prSet presAssocID="{8C95BD1E-1C90-47CD-A042-768C084A4695}" presName="sibTrans" presStyleCnt="0"/>
      <dgm:spPr/>
    </dgm:pt>
    <dgm:pt modelId="{528E83EF-7AF4-48C3-AFCB-A0CA694A9A3E}" type="pres">
      <dgm:prSet presAssocID="{324EF4F5-AD31-4079-B9EC-C0408F558AF0}" presName="node" presStyleLbl="node1" presStyleIdx="1" presStyleCnt="8">
        <dgm:presLayoutVars>
          <dgm:bulletEnabled val="1"/>
        </dgm:presLayoutVars>
      </dgm:prSet>
      <dgm:spPr/>
    </dgm:pt>
    <dgm:pt modelId="{9D516289-7655-4B5F-9D7C-D786AC067FED}" type="pres">
      <dgm:prSet presAssocID="{BE53A9E7-221C-4803-B875-5B625A6D42EA}" presName="sibTrans" presStyleCnt="0"/>
      <dgm:spPr/>
    </dgm:pt>
    <dgm:pt modelId="{F2067527-BB55-4E57-960D-93E79799288A}" type="pres">
      <dgm:prSet presAssocID="{005F6721-7C9A-4CD9-8DA7-9670E5210813}" presName="node" presStyleLbl="node1" presStyleIdx="2" presStyleCnt="8">
        <dgm:presLayoutVars>
          <dgm:bulletEnabled val="1"/>
        </dgm:presLayoutVars>
      </dgm:prSet>
      <dgm:spPr/>
    </dgm:pt>
    <dgm:pt modelId="{5420B0FF-87D5-426E-A87C-AA5DB2A45FEF}" type="pres">
      <dgm:prSet presAssocID="{30F7A9CB-ECFC-44DA-B783-48C330AC897F}" presName="sibTrans" presStyleCnt="0"/>
      <dgm:spPr/>
    </dgm:pt>
    <dgm:pt modelId="{D9EF94DF-FAC0-43EB-8858-554680998BE6}" type="pres">
      <dgm:prSet presAssocID="{89DB4FCA-DCFD-46A4-A488-964CC1F3C49B}" presName="node" presStyleLbl="node1" presStyleIdx="3" presStyleCnt="8">
        <dgm:presLayoutVars>
          <dgm:bulletEnabled val="1"/>
        </dgm:presLayoutVars>
      </dgm:prSet>
      <dgm:spPr/>
    </dgm:pt>
    <dgm:pt modelId="{64BE98A3-A361-449A-B9A2-900B6BB5ABBE}" type="pres">
      <dgm:prSet presAssocID="{38BF36B9-B79E-400D-97D5-E3EF50641197}" presName="sibTrans" presStyleCnt="0"/>
      <dgm:spPr/>
    </dgm:pt>
    <dgm:pt modelId="{6EBA5D25-6F9D-4C6F-8380-7BDF548AA5AD}" type="pres">
      <dgm:prSet presAssocID="{2F559771-5878-406F-AD9D-432E2456C6D2}" presName="node" presStyleLbl="node1" presStyleIdx="4" presStyleCnt="8">
        <dgm:presLayoutVars>
          <dgm:bulletEnabled val="1"/>
        </dgm:presLayoutVars>
      </dgm:prSet>
      <dgm:spPr/>
    </dgm:pt>
    <dgm:pt modelId="{2556BDFE-A1B0-4184-AB7E-48B049215D6E}" type="pres">
      <dgm:prSet presAssocID="{C3C5E261-E69F-4A2E-B740-31E9872A880C}" presName="sibTrans" presStyleCnt="0"/>
      <dgm:spPr/>
    </dgm:pt>
    <dgm:pt modelId="{51C33AE7-ADF5-4E02-9FCF-63D0A345F9B9}" type="pres">
      <dgm:prSet presAssocID="{CF58E98E-6BA9-43B8-AE41-DBBA189F6087}" presName="node" presStyleLbl="node1" presStyleIdx="5" presStyleCnt="8">
        <dgm:presLayoutVars>
          <dgm:bulletEnabled val="1"/>
        </dgm:presLayoutVars>
      </dgm:prSet>
      <dgm:spPr/>
    </dgm:pt>
    <dgm:pt modelId="{C2980F70-8CAF-4C74-9E48-B84B701637D4}" type="pres">
      <dgm:prSet presAssocID="{57BBD27C-5F55-4245-903B-49D7EF44A2CC}" presName="sibTrans" presStyleCnt="0"/>
      <dgm:spPr/>
    </dgm:pt>
    <dgm:pt modelId="{6081D26D-2C2F-462B-BB58-6B425F84B7A8}" type="pres">
      <dgm:prSet presAssocID="{0F9AFBF9-3B01-4A49-BD01-FBA661C18999}" presName="node" presStyleLbl="node1" presStyleIdx="6" presStyleCnt="8">
        <dgm:presLayoutVars>
          <dgm:bulletEnabled val="1"/>
        </dgm:presLayoutVars>
      </dgm:prSet>
      <dgm:spPr/>
    </dgm:pt>
    <dgm:pt modelId="{E316CBBA-FB81-42FC-8573-03834862BCD9}" type="pres">
      <dgm:prSet presAssocID="{2EEC1C68-568D-40E7-85F1-37788B464168}" presName="sibTrans" presStyleCnt="0"/>
      <dgm:spPr/>
    </dgm:pt>
    <dgm:pt modelId="{4BA7B630-4E07-4B9B-9174-25066C2BB92C}" type="pres">
      <dgm:prSet presAssocID="{018DC25E-7DAB-456D-BD83-5522FF733938}" presName="node" presStyleLbl="node1" presStyleIdx="7" presStyleCnt="8">
        <dgm:presLayoutVars>
          <dgm:bulletEnabled val="1"/>
        </dgm:presLayoutVars>
      </dgm:prSet>
      <dgm:spPr/>
    </dgm:pt>
  </dgm:ptLst>
  <dgm:cxnLst>
    <dgm:cxn modelId="{66767B00-E4B4-4F6D-A96C-E01E5C19FE36}" type="presOf" srcId="{CF58E98E-6BA9-43B8-AE41-DBBA189F6087}" destId="{51C33AE7-ADF5-4E02-9FCF-63D0A345F9B9}" srcOrd="0" destOrd="0" presId="urn:microsoft.com/office/officeart/2005/8/layout/default"/>
    <dgm:cxn modelId="{75370B05-96CF-4C73-9C3F-627056B19DDA}" type="presOf" srcId="{16702355-95DC-414A-B75A-F0CFCA07ACC2}" destId="{D82CE13E-B578-42ED-94CF-2A0EE2018FDE}" srcOrd="0" destOrd="0" presId="urn:microsoft.com/office/officeart/2005/8/layout/default"/>
    <dgm:cxn modelId="{A051B707-D780-4BD3-AEB4-49801D12EC55}" srcId="{16702355-95DC-414A-B75A-F0CFCA07ACC2}" destId="{D9EE5610-19E6-4DC1-BDBD-A6EFAA51D982}" srcOrd="0" destOrd="0" parTransId="{D709A56C-42CA-44B7-A70B-DAB195CCF6FD}" sibTransId="{8C95BD1E-1C90-47CD-A042-768C084A4695}"/>
    <dgm:cxn modelId="{E3D2FD1E-AAAE-424C-BD31-FD068669EFB5}" type="presOf" srcId="{D9EE5610-19E6-4DC1-BDBD-A6EFAA51D982}" destId="{0E4BA472-0CC4-4F21-BCF4-2FEB201E672C}" srcOrd="0" destOrd="0" presId="urn:microsoft.com/office/officeart/2005/8/layout/default"/>
    <dgm:cxn modelId="{8EAA642A-75EF-49B3-9FCE-C8B54AF8F06A}" srcId="{16702355-95DC-414A-B75A-F0CFCA07ACC2}" destId="{89DB4FCA-DCFD-46A4-A488-964CC1F3C49B}" srcOrd="3" destOrd="0" parTransId="{7AD2A807-041E-43E4-988B-551F7BB06CD3}" sibTransId="{38BF36B9-B79E-400D-97D5-E3EF50641197}"/>
    <dgm:cxn modelId="{E767E339-89AF-49D6-BC2B-79EA59F9566C}" srcId="{16702355-95DC-414A-B75A-F0CFCA07ACC2}" destId="{CF58E98E-6BA9-43B8-AE41-DBBA189F6087}" srcOrd="5" destOrd="0" parTransId="{ACD8C958-8238-44A9-8FCF-AAC09FED811A}" sibTransId="{57BBD27C-5F55-4245-903B-49D7EF44A2CC}"/>
    <dgm:cxn modelId="{F196C041-B210-4860-B6CB-6E11B0F4BAA6}" srcId="{16702355-95DC-414A-B75A-F0CFCA07ACC2}" destId="{005F6721-7C9A-4CD9-8DA7-9670E5210813}" srcOrd="2" destOrd="0" parTransId="{DE150940-2FDE-47FF-9225-89507B65F495}" sibTransId="{30F7A9CB-ECFC-44DA-B783-48C330AC897F}"/>
    <dgm:cxn modelId="{BA35EE4D-90A1-4E62-B57F-6B781AB18551}" type="presOf" srcId="{005F6721-7C9A-4CD9-8DA7-9670E5210813}" destId="{F2067527-BB55-4E57-960D-93E79799288A}" srcOrd="0" destOrd="0" presId="urn:microsoft.com/office/officeart/2005/8/layout/default"/>
    <dgm:cxn modelId="{04315957-34DF-4D62-B46C-A71493DC2F39}" type="presOf" srcId="{2F559771-5878-406F-AD9D-432E2456C6D2}" destId="{6EBA5D25-6F9D-4C6F-8380-7BDF548AA5AD}" srcOrd="0" destOrd="0" presId="urn:microsoft.com/office/officeart/2005/8/layout/default"/>
    <dgm:cxn modelId="{DC7355A7-483D-42AC-8A6D-B85587CD2315}" type="presOf" srcId="{0F9AFBF9-3B01-4A49-BD01-FBA661C18999}" destId="{6081D26D-2C2F-462B-BB58-6B425F84B7A8}" srcOrd="0" destOrd="0" presId="urn:microsoft.com/office/officeart/2005/8/layout/default"/>
    <dgm:cxn modelId="{643BF1AD-6C99-42A8-9B69-EDC38089A6F6}" type="presOf" srcId="{324EF4F5-AD31-4079-B9EC-C0408F558AF0}" destId="{528E83EF-7AF4-48C3-AFCB-A0CA694A9A3E}" srcOrd="0" destOrd="0" presId="urn:microsoft.com/office/officeart/2005/8/layout/default"/>
    <dgm:cxn modelId="{FEC846B9-1298-41F9-874B-ED00B519F42F}" srcId="{16702355-95DC-414A-B75A-F0CFCA07ACC2}" destId="{0F9AFBF9-3B01-4A49-BD01-FBA661C18999}" srcOrd="6" destOrd="0" parTransId="{646F4287-82E7-4526-BF1A-F7C267096D69}" sibTransId="{2EEC1C68-568D-40E7-85F1-37788B464168}"/>
    <dgm:cxn modelId="{36DF7EBC-93D0-4DC1-8B6D-4E6E18937E41}" srcId="{16702355-95DC-414A-B75A-F0CFCA07ACC2}" destId="{018DC25E-7DAB-456D-BD83-5522FF733938}" srcOrd="7" destOrd="0" parTransId="{406BAA50-F56C-4393-A24C-4F6C1AED3804}" sibTransId="{0EC7B760-381F-434E-BB6A-6E94AA59D6E7}"/>
    <dgm:cxn modelId="{B374CCD2-02BB-4D2F-A4B9-8927C7AAF4C0}" type="presOf" srcId="{018DC25E-7DAB-456D-BD83-5522FF733938}" destId="{4BA7B630-4E07-4B9B-9174-25066C2BB92C}" srcOrd="0" destOrd="0" presId="urn:microsoft.com/office/officeart/2005/8/layout/default"/>
    <dgm:cxn modelId="{F725A2D3-5384-45A7-BBC7-37042AF6CA34}" type="presOf" srcId="{89DB4FCA-DCFD-46A4-A488-964CC1F3C49B}" destId="{D9EF94DF-FAC0-43EB-8858-554680998BE6}" srcOrd="0" destOrd="0" presId="urn:microsoft.com/office/officeart/2005/8/layout/default"/>
    <dgm:cxn modelId="{C1A3C3E8-A3A6-48A6-9EA4-F91FAE2E0B01}" srcId="{16702355-95DC-414A-B75A-F0CFCA07ACC2}" destId="{2F559771-5878-406F-AD9D-432E2456C6D2}" srcOrd="4" destOrd="0" parTransId="{9395BA13-7A6C-4711-93AE-9A3BD3BC4EDE}" sibTransId="{C3C5E261-E69F-4A2E-B740-31E9872A880C}"/>
    <dgm:cxn modelId="{F7E5B2F9-246F-4438-91BE-669C82CCD186}" srcId="{16702355-95DC-414A-B75A-F0CFCA07ACC2}" destId="{324EF4F5-AD31-4079-B9EC-C0408F558AF0}" srcOrd="1" destOrd="0" parTransId="{D9399871-BB9F-4B05-A505-1AE2367A312B}" sibTransId="{BE53A9E7-221C-4803-B875-5B625A6D42EA}"/>
    <dgm:cxn modelId="{DDC1A870-4C45-4148-801C-1C6898DFFC29}" type="presParOf" srcId="{D82CE13E-B578-42ED-94CF-2A0EE2018FDE}" destId="{0E4BA472-0CC4-4F21-BCF4-2FEB201E672C}" srcOrd="0" destOrd="0" presId="urn:microsoft.com/office/officeart/2005/8/layout/default"/>
    <dgm:cxn modelId="{91FECFC7-B6BF-4964-82F0-1D3472FADF9A}" type="presParOf" srcId="{D82CE13E-B578-42ED-94CF-2A0EE2018FDE}" destId="{24A98269-F497-4675-8F29-D5F8D1B914EF}" srcOrd="1" destOrd="0" presId="urn:microsoft.com/office/officeart/2005/8/layout/default"/>
    <dgm:cxn modelId="{5AEC089F-AAF9-46B5-A809-0F3A3B3BD7A3}" type="presParOf" srcId="{D82CE13E-B578-42ED-94CF-2A0EE2018FDE}" destId="{528E83EF-7AF4-48C3-AFCB-A0CA694A9A3E}" srcOrd="2" destOrd="0" presId="urn:microsoft.com/office/officeart/2005/8/layout/default"/>
    <dgm:cxn modelId="{C44723A4-8FD9-4B61-852A-F18E9DEA0D67}" type="presParOf" srcId="{D82CE13E-B578-42ED-94CF-2A0EE2018FDE}" destId="{9D516289-7655-4B5F-9D7C-D786AC067FED}" srcOrd="3" destOrd="0" presId="urn:microsoft.com/office/officeart/2005/8/layout/default"/>
    <dgm:cxn modelId="{B192C1CB-458E-45B7-A661-C66404E0C55E}" type="presParOf" srcId="{D82CE13E-B578-42ED-94CF-2A0EE2018FDE}" destId="{F2067527-BB55-4E57-960D-93E79799288A}" srcOrd="4" destOrd="0" presId="urn:microsoft.com/office/officeart/2005/8/layout/default"/>
    <dgm:cxn modelId="{19F71091-498C-4EFC-AC40-68E4C14A10B2}" type="presParOf" srcId="{D82CE13E-B578-42ED-94CF-2A0EE2018FDE}" destId="{5420B0FF-87D5-426E-A87C-AA5DB2A45FEF}" srcOrd="5" destOrd="0" presId="urn:microsoft.com/office/officeart/2005/8/layout/default"/>
    <dgm:cxn modelId="{3B026E66-863A-4193-AAF1-A62186C143C7}" type="presParOf" srcId="{D82CE13E-B578-42ED-94CF-2A0EE2018FDE}" destId="{D9EF94DF-FAC0-43EB-8858-554680998BE6}" srcOrd="6" destOrd="0" presId="urn:microsoft.com/office/officeart/2005/8/layout/default"/>
    <dgm:cxn modelId="{A54BABA1-073D-4E0D-821D-F00E8AFB2683}" type="presParOf" srcId="{D82CE13E-B578-42ED-94CF-2A0EE2018FDE}" destId="{64BE98A3-A361-449A-B9A2-900B6BB5ABBE}" srcOrd="7" destOrd="0" presId="urn:microsoft.com/office/officeart/2005/8/layout/default"/>
    <dgm:cxn modelId="{017580C6-D631-4C26-8AA3-F01EA4E6514D}" type="presParOf" srcId="{D82CE13E-B578-42ED-94CF-2A0EE2018FDE}" destId="{6EBA5D25-6F9D-4C6F-8380-7BDF548AA5AD}" srcOrd="8" destOrd="0" presId="urn:microsoft.com/office/officeart/2005/8/layout/default"/>
    <dgm:cxn modelId="{F6944282-774F-4D14-BC6C-5DDADCE4E057}" type="presParOf" srcId="{D82CE13E-B578-42ED-94CF-2A0EE2018FDE}" destId="{2556BDFE-A1B0-4184-AB7E-48B049215D6E}" srcOrd="9" destOrd="0" presId="urn:microsoft.com/office/officeart/2005/8/layout/default"/>
    <dgm:cxn modelId="{60E95C62-DDCD-4CE5-A061-98097E57178C}" type="presParOf" srcId="{D82CE13E-B578-42ED-94CF-2A0EE2018FDE}" destId="{51C33AE7-ADF5-4E02-9FCF-63D0A345F9B9}" srcOrd="10" destOrd="0" presId="urn:microsoft.com/office/officeart/2005/8/layout/default"/>
    <dgm:cxn modelId="{6B77F391-E6E8-4A5F-A7F8-B9666D3FE69F}" type="presParOf" srcId="{D82CE13E-B578-42ED-94CF-2A0EE2018FDE}" destId="{C2980F70-8CAF-4C74-9E48-B84B701637D4}" srcOrd="11" destOrd="0" presId="urn:microsoft.com/office/officeart/2005/8/layout/default"/>
    <dgm:cxn modelId="{E223D27F-D63A-4FB1-8F4E-163E4B39D770}" type="presParOf" srcId="{D82CE13E-B578-42ED-94CF-2A0EE2018FDE}" destId="{6081D26D-2C2F-462B-BB58-6B425F84B7A8}" srcOrd="12" destOrd="0" presId="urn:microsoft.com/office/officeart/2005/8/layout/default"/>
    <dgm:cxn modelId="{8932B332-D12A-4C2F-974C-0B53B4412261}" type="presParOf" srcId="{D82CE13E-B578-42ED-94CF-2A0EE2018FDE}" destId="{E316CBBA-FB81-42FC-8573-03834862BCD9}" srcOrd="13" destOrd="0" presId="urn:microsoft.com/office/officeart/2005/8/layout/default"/>
    <dgm:cxn modelId="{F0EBE47A-AB88-4E95-80B6-CBD11CF33808}" type="presParOf" srcId="{D82CE13E-B578-42ED-94CF-2A0EE2018FDE}" destId="{4BA7B630-4E07-4B9B-9174-25066C2BB92C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497B2F-7337-4475-A57F-9C393CA2022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8C96EBD-B281-406F-BFEB-CEBB9B736B60}">
      <dgm:prSet/>
      <dgm:spPr/>
      <dgm:t>
        <a:bodyPr/>
        <a:lstStyle/>
        <a:p>
          <a:r>
            <a:rPr lang="nl-BE" dirty="0"/>
            <a:t>André is 80 jaar.</a:t>
          </a:r>
          <a:endParaRPr lang="en-US" dirty="0"/>
        </a:p>
      </dgm:t>
    </dgm:pt>
    <dgm:pt modelId="{3333632B-A73B-472C-9398-D5A28170F4B0}" type="parTrans" cxnId="{E8CDDB94-3EE3-4F04-B542-3458CCB8253F}">
      <dgm:prSet/>
      <dgm:spPr/>
      <dgm:t>
        <a:bodyPr/>
        <a:lstStyle/>
        <a:p>
          <a:endParaRPr lang="en-US"/>
        </a:p>
      </dgm:t>
    </dgm:pt>
    <dgm:pt modelId="{E9174671-29C9-4B70-A849-08552E144175}" type="sibTrans" cxnId="{E8CDDB94-3EE3-4F04-B542-3458CCB8253F}">
      <dgm:prSet/>
      <dgm:spPr/>
      <dgm:t>
        <a:bodyPr/>
        <a:lstStyle/>
        <a:p>
          <a:endParaRPr lang="en-US"/>
        </a:p>
      </dgm:t>
    </dgm:pt>
    <dgm:pt modelId="{4C4C9CA1-C18B-484E-BD49-6DFA482CB3CA}">
      <dgm:prSet/>
      <dgm:spPr/>
      <dgm:t>
        <a:bodyPr/>
        <a:lstStyle/>
        <a:p>
          <a:r>
            <a:rPr lang="nl-BE" dirty="0"/>
            <a:t>Val thuis met femurfractuur en schouderfractuur.</a:t>
          </a:r>
          <a:endParaRPr lang="en-US" dirty="0"/>
        </a:p>
      </dgm:t>
    </dgm:pt>
    <dgm:pt modelId="{C04A3350-CD2E-4776-9BF1-4F4801E1E0F3}" type="parTrans" cxnId="{97DC0579-76D3-4C53-901E-BB2F94996CE9}">
      <dgm:prSet/>
      <dgm:spPr/>
      <dgm:t>
        <a:bodyPr/>
        <a:lstStyle/>
        <a:p>
          <a:endParaRPr lang="en-US"/>
        </a:p>
      </dgm:t>
    </dgm:pt>
    <dgm:pt modelId="{EBE62066-C02C-4732-B25E-50D86819AFFA}" type="sibTrans" cxnId="{97DC0579-76D3-4C53-901E-BB2F94996CE9}">
      <dgm:prSet/>
      <dgm:spPr/>
      <dgm:t>
        <a:bodyPr/>
        <a:lstStyle/>
        <a:p>
          <a:endParaRPr lang="en-US"/>
        </a:p>
      </dgm:t>
    </dgm:pt>
    <dgm:pt modelId="{B7E03D11-48ED-4660-A4C5-6FE301753273}">
      <dgm:prSet/>
      <dgm:spPr/>
      <dgm:t>
        <a:bodyPr/>
        <a:lstStyle/>
        <a:p>
          <a:pPr rtl="0"/>
          <a:r>
            <a:rPr lang="nl-BE" dirty="0"/>
            <a:t>PFNA en conservatief beleid schouder.</a:t>
          </a:r>
          <a:endParaRPr lang="en-US" dirty="0"/>
        </a:p>
      </dgm:t>
    </dgm:pt>
    <dgm:pt modelId="{D1D81FDC-2638-4FE4-A8A6-C024CCF8E98C}" type="parTrans" cxnId="{D3780DEB-4DD1-4B51-A36E-1B85418EC8F5}">
      <dgm:prSet/>
      <dgm:spPr/>
      <dgm:t>
        <a:bodyPr/>
        <a:lstStyle/>
        <a:p>
          <a:endParaRPr lang="en-US"/>
        </a:p>
      </dgm:t>
    </dgm:pt>
    <dgm:pt modelId="{2749AF7F-479F-4206-8632-298EDFFD3CFA}" type="sibTrans" cxnId="{D3780DEB-4DD1-4B51-A36E-1B85418EC8F5}">
      <dgm:prSet/>
      <dgm:spPr/>
      <dgm:t>
        <a:bodyPr/>
        <a:lstStyle/>
        <a:p>
          <a:endParaRPr lang="en-US"/>
        </a:p>
      </dgm:t>
    </dgm:pt>
    <dgm:pt modelId="{2947B14F-5392-4601-BB49-33E60B83272D}" type="pres">
      <dgm:prSet presAssocID="{48497B2F-7337-4475-A57F-9C393CA20221}" presName="linear" presStyleCnt="0">
        <dgm:presLayoutVars>
          <dgm:animLvl val="lvl"/>
          <dgm:resizeHandles val="exact"/>
        </dgm:presLayoutVars>
      </dgm:prSet>
      <dgm:spPr/>
    </dgm:pt>
    <dgm:pt modelId="{A2E6BA21-AAF3-46B8-88F7-0F93F7FB5DAD}" type="pres">
      <dgm:prSet presAssocID="{48C96EBD-B281-406F-BFEB-CEBB9B736B6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A650F78-F791-4751-8C5F-6875B160E4C0}" type="pres">
      <dgm:prSet presAssocID="{E9174671-29C9-4B70-A849-08552E144175}" presName="spacer" presStyleCnt="0"/>
      <dgm:spPr/>
    </dgm:pt>
    <dgm:pt modelId="{1105A700-41CC-4E44-9501-804946147EA3}" type="pres">
      <dgm:prSet presAssocID="{4C4C9CA1-C18B-484E-BD49-6DFA482CB3C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EC3A7E2-1EA5-4E42-8567-3E7629BA74D2}" type="pres">
      <dgm:prSet presAssocID="{EBE62066-C02C-4732-B25E-50D86819AFFA}" presName="spacer" presStyleCnt="0"/>
      <dgm:spPr/>
    </dgm:pt>
    <dgm:pt modelId="{673B1C73-2774-4155-81A4-CAB4635B6093}" type="pres">
      <dgm:prSet presAssocID="{B7E03D11-48ED-4660-A4C5-6FE30175327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AC87313-ACEA-4B0D-8B4D-E5DBC8543C8E}" type="presOf" srcId="{B7E03D11-48ED-4660-A4C5-6FE301753273}" destId="{673B1C73-2774-4155-81A4-CAB4635B6093}" srcOrd="0" destOrd="0" presId="urn:microsoft.com/office/officeart/2005/8/layout/vList2"/>
    <dgm:cxn modelId="{23A9622F-2E4E-4AFC-B451-E5E394E05FB8}" type="presOf" srcId="{4C4C9CA1-C18B-484E-BD49-6DFA482CB3CA}" destId="{1105A700-41CC-4E44-9501-804946147EA3}" srcOrd="0" destOrd="0" presId="urn:microsoft.com/office/officeart/2005/8/layout/vList2"/>
    <dgm:cxn modelId="{97DC0579-76D3-4C53-901E-BB2F94996CE9}" srcId="{48497B2F-7337-4475-A57F-9C393CA20221}" destId="{4C4C9CA1-C18B-484E-BD49-6DFA482CB3CA}" srcOrd="1" destOrd="0" parTransId="{C04A3350-CD2E-4776-9BF1-4F4801E1E0F3}" sibTransId="{EBE62066-C02C-4732-B25E-50D86819AFFA}"/>
    <dgm:cxn modelId="{972CD983-35CA-4183-8C45-28DF54AB9853}" type="presOf" srcId="{48C96EBD-B281-406F-BFEB-CEBB9B736B60}" destId="{A2E6BA21-AAF3-46B8-88F7-0F93F7FB5DAD}" srcOrd="0" destOrd="0" presId="urn:microsoft.com/office/officeart/2005/8/layout/vList2"/>
    <dgm:cxn modelId="{E8CDDB94-3EE3-4F04-B542-3458CCB8253F}" srcId="{48497B2F-7337-4475-A57F-9C393CA20221}" destId="{48C96EBD-B281-406F-BFEB-CEBB9B736B60}" srcOrd="0" destOrd="0" parTransId="{3333632B-A73B-472C-9398-D5A28170F4B0}" sibTransId="{E9174671-29C9-4B70-A849-08552E144175}"/>
    <dgm:cxn modelId="{6C0F219B-9A9D-4160-B809-A5BDC363E8F1}" type="presOf" srcId="{48497B2F-7337-4475-A57F-9C393CA20221}" destId="{2947B14F-5392-4601-BB49-33E60B83272D}" srcOrd="0" destOrd="0" presId="urn:microsoft.com/office/officeart/2005/8/layout/vList2"/>
    <dgm:cxn modelId="{D3780DEB-4DD1-4B51-A36E-1B85418EC8F5}" srcId="{48497B2F-7337-4475-A57F-9C393CA20221}" destId="{B7E03D11-48ED-4660-A4C5-6FE301753273}" srcOrd="2" destOrd="0" parTransId="{D1D81FDC-2638-4FE4-A8A6-C024CCF8E98C}" sibTransId="{2749AF7F-479F-4206-8632-298EDFFD3CFA}"/>
    <dgm:cxn modelId="{088A1AAA-B91D-4FB1-B61A-6689DFF2D48E}" type="presParOf" srcId="{2947B14F-5392-4601-BB49-33E60B83272D}" destId="{A2E6BA21-AAF3-46B8-88F7-0F93F7FB5DAD}" srcOrd="0" destOrd="0" presId="urn:microsoft.com/office/officeart/2005/8/layout/vList2"/>
    <dgm:cxn modelId="{C58A89A4-9A98-4CF7-B122-0893A7671306}" type="presParOf" srcId="{2947B14F-5392-4601-BB49-33E60B83272D}" destId="{4A650F78-F791-4751-8C5F-6875B160E4C0}" srcOrd="1" destOrd="0" presId="urn:microsoft.com/office/officeart/2005/8/layout/vList2"/>
    <dgm:cxn modelId="{A8F69B93-BFC8-47E3-B562-826120776DC7}" type="presParOf" srcId="{2947B14F-5392-4601-BB49-33E60B83272D}" destId="{1105A700-41CC-4E44-9501-804946147EA3}" srcOrd="2" destOrd="0" presId="urn:microsoft.com/office/officeart/2005/8/layout/vList2"/>
    <dgm:cxn modelId="{327C9D01-2D06-4C40-86A9-9BA3C59B903A}" type="presParOf" srcId="{2947B14F-5392-4601-BB49-33E60B83272D}" destId="{7EC3A7E2-1EA5-4E42-8567-3E7629BA74D2}" srcOrd="3" destOrd="0" presId="urn:microsoft.com/office/officeart/2005/8/layout/vList2"/>
    <dgm:cxn modelId="{68967467-0C0F-4556-8117-7F8958433969}" type="presParOf" srcId="{2947B14F-5392-4601-BB49-33E60B83272D}" destId="{673B1C73-2774-4155-81A4-CAB4635B609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917B3E-825E-41D7-AD54-E0D6ADA2EAE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A30CA64-2CA8-41A6-81EE-095EED241DAC}">
      <dgm:prSet/>
      <dgm:spPr/>
      <dgm:t>
        <a:bodyPr/>
        <a:lstStyle/>
        <a:p>
          <a:r>
            <a:rPr lang="nl-BE"/>
            <a:t>Alleenwonend in een huis met trappen. </a:t>
          </a:r>
          <a:endParaRPr lang="en-US"/>
        </a:p>
      </dgm:t>
    </dgm:pt>
    <dgm:pt modelId="{921F416C-B841-4BED-A4FB-095E6DE2FCEF}" type="parTrans" cxnId="{74B6471C-E27D-4C98-BBCE-948DF418186C}">
      <dgm:prSet/>
      <dgm:spPr/>
      <dgm:t>
        <a:bodyPr/>
        <a:lstStyle/>
        <a:p>
          <a:endParaRPr lang="en-US"/>
        </a:p>
      </dgm:t>
    </dgm:pt>
    <dgm:pt modelId="{8B53C1BF-8CD5-421F-ADF8-6CB63F7021BA}" type="sibTrans" cxnId="{74B6471C-E27D-4C98-BBCE-948DF418186C}">
      <dgm:prSet/>
      <dgm:spPr/>
      <dgm:t>
        <a:bodyPr/>
        <a:lstStyle/>
        <a:p>
          <a:endParaRPr lang="en-US"/>
        </a:p>
      </dgm:t>
    </dgm:pt>
    <dgm:pt modelId="{DFF18DC8-8062-489B-A8F1-B8B150DD38DD}">
      <dgm:prSet/>
      <dgm:spPr/>
      <dgm:t>
        <a:bodyPr/>
        <a:lstStyle/>
        <a:p>
          <a:r>
            <a:rPr lang="nl-BE"/>
            <a:t>1x/14 dagen poetshulp</a:t>
          </a:r>
          <a:endParaRPr lang="en-US"/>
        </a:p>
      </dgm:t>
    </dgm:pt>
    <dgm:pt modelId="{42F23161-1B4B-4E4F-8A61-572672F0DA93}" type="parTrans" cxnId="{CBFDE72C-288B-408A-BB8A-7C6B6E8026ED}">
      <dgm:prSet/>
      <dgm:spPr/>
      <dgm:t>
        <a:bodyPr/>
        <a:lstStyle/>
        <a:p>
          <a:endParaRPr lang="en-US"/>
        </a:p>
      </dgm:t>
    </dgm:pt>
    <dgm:pt modelId="{3EBE48D2-08AE-471B-B210-740B2E8CE960}" type="sibTrans" cxnId="{CBFDE72C-288B-408A-BB8A-7C6B6E8026ED}">
      <dgm:prSet/>
      <dgm:spPr/>
      <dgm:t>
        <a:bodyPr/>
        <a:lstStyle/>
        <a:p>
          <a:endParaRPr lang="en-US"/>
        </a:p>
      </dgm:t>
    </dgm:pt>
    <dgm:pt modelId="{A07888B2-C738-489D-91D9-B7BE93386B13}">
      <dgm:prSet/>
      <dgm:spPr/>
      <dgm:t>
        <a:bodyPr/>
        <a:lstStyle/>
        <a:p>
          <a:r>
            <a:rPr lang="nl-BE"/>
            <a:t>2 kinderen (betrokken)</a:t>
          </a:r>
          <a:endParaRPr lang="en-US"/>
        </a:p>
      </dgm:t>
    </dgm:pt>
    <dgm:pt modelId="{642D50AB-480A-4851-9C09-4F5C2EB2FEFF}" type="parTrans" cxnId="{5133B608-743B-49C2-84A2-EBBDBBC7FC7C}">
      <dgm:prSet/>
      <dgm:spPr/>
      <dgm:t>
        <a:bodyPr/>
        <a:lstStyle/>
        <a:p>
          <a:endParaRPr lang="en-US"/>
        </a:p>
      </dgm:t>
    </dgm:pt>
    <dgm:pt modelId="{F15583B9-FAF3-4207-A5D7-1DC7CE4F2106}" type="sibTrans" cxnId="{5133B608-743B-49C2-84A2-EBBDBBC7FC7C}">
      <dgm:prSet/>
      <dgm:spPr/>
      <dgm:t>
        <a:bodyPr/>
        <a:lstStyle/>
        <a:p>
          <a:endParaRPr lang="en-US"/>
        </a:p>
      </dgm:t>
    </dgm:pt>
    <dgm:pt modelId="{F0B5DE01-9430-414B-BEBB-6A6755ECADAD}">
      <dgm:prSet/>
      <dgm:spPr/>
      <dgm:t>
        <a:bodyPr/>
        <a:lstStyle/>
        <a:p>
          <a:r>
            <a:rPr lang="nl-BE"/>
            <a:t>Alle andere huishoudelijke taken zelfstandig.</a:t>
          </a:r>
          <a:endParaRPr lang="en-US"/>
        </a:p>
      </dgm:t>
    </dgm:pt>
    <dgm:pt modelId="{0BC1EE41-7CA4-460D-8C91-4F9D34EDED74}" type="parTrans" cxnId="{9BE2457C-B1F1-4591-ADAB-DD504917447C}">
      <dgm:prSet/>
      <dgm:spPr/>
      <dgm:t>
        <a:bodyPr/>
        <a:lstStyle/>
        <a:p>
          <a:endParaRPr lang="en-US"/>
        </a:p>
      </dgm:t>
    </dgm:pt>
    <dgm:pt modelId="{77743B7D-6769-4F22-9173-DF72C2B1A803}" type="sibTrans" cxnId="{9BE2457C-B1F1-4591-ADAB-DD504917447C}">
      <dgm:prSet/>
      <dgm:spPr/>
      <dgm:t>
        <a:bodyPr/>
        <a:lstStyle/>
        <a:p>
          <a:endParaRPr lang="en-US"/>
        </a:p>
      </dgm:t>
    </dgm:pt>
    <dgm:pt modelId="{C140BDC2-D314-4CEE-B544-DA8D53FE40CE}">
      <dgm:prSet/>
      <dgm:spPr/>
      <dgm:t>
        <a:bodyPr/>
        <a:lstStyle/>
        <a:p>
          <a:r>
            <a:rPr lang="nl-BE"/>
            <a:t>Reed met de wagen.</a:t>
          </a:r>
          <a:endParaRPr lang="en-US"/>
        </a:p>
      </dgm:t>
    </dgm:pt>
    <dgm:pt modelId="{D323018E-EB2F-420A-9952-1AB522E3372E}" type="parTrans" cxnId="{BD12E297-F5C7-4D4C-9D66-F995E13657E0}">
      <dgm:prSet/>
      <dgm:spPr/>
      <dgm:t>
        <a:bodyPr/>
        <a:lstStyle/>
        <a:p>
          <a:endParaRPr lang="en-US"/>
        </a:p>
      </dgm:t>
    </dgm:pt>
    <dgm:pt modelId="{B5854EDA-C3F0-4224-A957-7C2363AB6DFF}" type="sibTrans" cxnId="{BD12E297-F5C7-4D4C-9D66-F995E13657E0}">
      <dgm:prSet/>
      <dgm:spPr/>
      <dgm:t>
        <a:bodyPr/>
        <a:lstStyle/>
        <a:p>
          <a:endParaRPr lang="en-US"/>
        </a:p>
      </dgm:t>
    </dgm:pt>
    <dgm:pt modelId="{09EC4DF8-AC32-4463-AC6F-99090AE4B4B7}">
      <dgm:prSet/>
      <dgm:spPr/>
      <dgm:t>
        <a:bodyPr/>
        <a:lstStyle/>
        <a:p>
          <a:r>
            <a:rPr lang="nl-BE"/>
            <a:t>March zonder loophulpmiddel.</a:t>
          </a:r>
          <a:endParaRPr lang="en-US"/>
        </a:p>
      </dgm:t>
    </dgm:pt>
    <dgm:pt modelId="{DB8290E2-A5C4-4947-888E-724C07D7B38F}" type="parTrans" cxnId="{C69FEDFC-0FE4-4CCF-A1EE-605B7E0B99A5}">
      <dgm:prSet/>
      <dgm:spPr/>
      <dgm:t>
        <a:bodyPr/>
        <a:lstStyle/>
        <a:p>
          <a:endParaRPr lang="en-US"/>
        </a:p>
      </dgm:t>
    </dgm:pt>
    <dgm:pt modelId="{1AFAD6D1-FEA7-4A83-8E60-8346F6BB8494}" type="sibTrans" cxnId="{C69FEDFC-0FE4-4CCF-A1EE-605B7E0B99A5}">
      <dgm:prSet/>
      <dgm:spPr/>
      <dgm:t>
        <a:bodyPr/>
        <a:lstStyle/>
        <a:p>
          <a:endParaRPr lang="en-US"/>
        </a:p>
      </dgm:t>
    </dgm:pt>
    <dgm:pt modelId="{89E121BB-F72B-4EFB-AD29-F939B284B0AF}" type="pres">
      <dgm:prSet presAssocID="{C3917B3E-825E-41D7-AD54-E0D6ADA2EAE9}" presName="linear" presStyleCnt="0">
        <dgm:presLayoutVars>
          <dgm:animLvl val="lvl"/>
          <dgm:resizeHandles val="exact"/>
        </dgm:presLayoutVars>
      </dgm:prSet>
      <dgm:spPr/>
    </dgm:pt>
    <dgm:pt modelId="{889A2966-28F5-468D-AB6E-EBFD0533CE59}" type="pres">
      <dgm:prSet presAssocID="{2A30CA64-2CA8-41A6-81EE-095EED241DAC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126B5E71-0F7C-43F2-9227-A8FBABEB67F0}" type="pres">
      <dgm:prSet presAssocID="{8B53C1BF-8CD5-421F-ADF8-6CB63F7021BA}" presName="spacer" presStyleCnt="0"/>
      <dgm:spPr/>
    </dgm:pt>
    <dgm:pt modelId="{9D21B59A-CBF2-4812-887B-A151ED9DFFBE}" type="pres">
      <dgm:prSet presAssocID="{DFF18DC8-8062-489B-A8F1-B8B150DD38DD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B2DE9D2F-899D-4A88-940B-0ECB11BE0FC6}" type="pres">
      <dgm:prSet presAssocID="{3EBE48D2-08AE-471B-B210-740B2E8CE960}" presName="spacer" presStyleCnt="0"/>
      <dgm:spPr/>
    </dgm:pt>
    <dgm:pt modelId="{8F110C10-3B5D-496A-B126-1258F09302AA}" type="pres">
      <dgm:prSet presAssocID="{A07888B2-C738-489D-91D9-B7BE93386B13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CCDC9E97-D5C3-46D1-A231-E88C37E9EE24}" type="pres">
      <dgm:prSet presAssocID="{F15583B9-FAF3-4207-A5D7-1DC7CE4F2106}" presName="spacer" presStyleCnt="0"/>
      <dgm:spPr/>
    </dgm:pt>
    <dgm:pt modelId="{3974BD02-6547-453F-9CA9-6EB5583E2A66}" type="pres">
      <dgm:prSet presAssocID="{F0B5DE01-9430-414B-BEBB-6A6755ECADAD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44CAB6EF-8753-43E0-81BC-633B6AF973CB}" type="pres">
      <dgm:prSet presAssocID="{77743B7D-6769-4F22-9173-DF72C2B1A803}" presName="spacer" presStyleCnt="0"/>
      <dgm:spPr/>
    </dgm:pt>
    <dgm:pt modelId="{8A4CE294-93E7-4962-AD5E-5388499B2E7F}" type="pres">
      <dgm:prSet presAssocID="{C140BDC2-D314-4CEE-B544-DA8D53FE40CE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565D0D13-5A2D-4009-8BF8-81D4AFB14300}" type="pres">
      <dgm:prSet presAssocID="{B5854EDA-C3F0-4224-A957-7C2363AB6DFF}" presName="spacer" presStyleCnt="0"/>
      <dgm:spPr/>
    </dgm:pt>
    <dgm:pt modelId="{66212C14-5E4E-4FE1-9B03-5292C09B3AFE}" type="pres">
      <dgm:prSet presAssocID="{09EC4DF8-AC32-4463-AC6F-99090AE4B4B7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133B608-743B-49C2-84A2-EBBDBBC7FC7C}" srcId="{C3917B3E-825E-41D7-AD54-E0D6ADA2EAE9}" destId="{A07888B2-C738-489D-91D9-B7BE93386B13}" srcOrd="2" destOrd="0" parTransId="{642D50AB-480A-4851-9C09-4F5C2EB2FEFF}" sibTransId="{F15583B9-FAF3-4207-A5D7-1DC7CE4F2106}"/>
    <dgm:cxn modelId="{74B6471C-E27D-4C98-BBCE-948DF418186C}" srcId="{C3917B3E-825E-41D7-AD54-E0D6ADA2EAE9}" destId="{2A30CA64-2CA8-41A6-81EE-095EED241DAC}" srcOrd="0" destOrd="0" parTransId="{921F416C-B841-4BED-A4FB-095E6DE2FCEF}" sibTransId="{8B53C1BF-8CD5-421F-ADF8-6CB63F7021BA}"/>
    <dgm:cxn modelId="{ADE3DD2A-47C3-411F-8CE0-2956465CBEC1}" type="presOf" srcId="{DFF18DC8-8062-489B-A8F1-B8B150DD38DD}" destId="{9D21B59A-CBF2-4812-887B-A151ED9DFFBE}" srcOrd="0" destOrd="0" presId="urn:microsoft.com/office/officeart/2005/8/layout/vList2"/>
    <dgm:cxn modelId="{CBFDE72C-288B-408A-BB8A-7C6B6E8026ED}" srcId="{C3917B3E-825E-41D7-AD54-E0D6ADA2EAE9}" destId="{DFF18DC8-8062-489B-A8F1-B8B150DD38DD}" srcOrd="1" destOrd="0" parTransId="{42F23161-1B4B-4E4F-8A61-572672F0DA93}" sibTransId="{3EBE48D2-08AE-471B-B210-740B2E8CE960}"/>
    <dgm:cxn modelId="{BBF07030-0EE8-4FF6-A7C3-F2F42A6BF233}" type="presOf" srcId="{F0B5DE01-9430-414B-BEBB-6A6755ECADAD}" destId="{3974BD02-6547-453F-9CA9-6EB5583E2A66}" srcOrd="0" destOrd="0" presId="urn:microsoft.com/office/officeart/2005/8/layout/vList2"/>
    <dgm:cxn modelId="{A96A9665-BFBF-40A4-BD9C-228797A331A2}" type="presOf" srcId="{09EC4DF8-AC32-4463-AC6F-99090AE4B4B7}" destId="{66212C14-5E4E-4FE1-9B03-5292C09B3AFE}" srcOrd="0" destOrd="0" presId="urn:microsoft.com/office/officeart/2005/8/layout/vList2"/>
    <dgm:cxn modelId="{9BE2457C-B1F1-4591-ADAB-DD504917447C}" srcId="{C3917B3E-825E-41D7-AD54-E0D6ADA2EAE9}" destId="{F0B5DE01-9430-414B-BEBB-6A6755ECADAD}" srcOrd="3" destOrd="0" parTransId="{0BC1EE41-7CA4-460D-8C91-4F9D34EDED74}" sibTransId="{77743B7D-6769-4F22-9173-DF72C2B1A803}"/>
    <dgm:cxn modelId="{3DFD117E-4F6F-457C-BE74-ECD13C8EB4C7}" type="presOf" srcId="{C140BDC2-D314-4CEE-B544-DA8D53FE40CE}" destId="{8A4CE294-93E7-4962-AD5E-5388499B2E7F}" srcOrd="0" destOrd="0" presId="urn:microsoft.com/office/officeart/2005/8/layout/vList2"/>
    <dgm:cxn modelId="{BD12E297-F5C7-4D4C-9D66-F995E13657E0}" srcId="{C3917B3E-825E-41D7-AD54-E0D6ADA2EAE9}" destId="{C140BDC2-D314-4CEE-B544-DA8D53FE40CE}" srcOrd="4" destOrd="0" parTransId="{D323018E-EB2F-420A-9952-1AB522E3372E}" sibTransId="{B5854EDA-C3F0-4224-A957-7C2363AB6DFF}"/>
    <dgm:cxn modelId="{735463A0-5030-445F-9A04-7F7D4FDF5C5D}" type="presOf" srcId="{2A30CA64-2CA8-41A6-81EE-095EED241DAC}" destId="{889A2966-28F5-468D-AB6E-EBFD0533CE59}" srcOrd="0" destOrd="0" presId="urn:microsoft.com/office/officeart/2005/8/layout/vList2"/>
    <dgm:cxn modelId="{FA345AAD-CEF8-471D-9BA8-00AFB1695A77}" type="presOf" srcId="{A07888B2-C738-489D-91D9-B7BE93386B13}" destId="{8F110C10-3B5D-496A-B126-1258F09302AA}" srcOrd="0" destOrd="0" presId="urn:microsoft.com/office/officeart/2005/8/layout/vList2"/>
    <dgm:cxn modelId="{138DB8B8-62A6-4041-B9B3-D0DFBBC40552}" type="presOf" srcId="{C3917B3E-825E-41D7-AD54-E0D6ADA2EAE9}" destId="{89E121BB-F72B-4EFB-AD29-F939B284B0AF}" srcOrd="0" destOrd="0" presId="urn:microsoft.com/office/officeart/2005/8/layout/vList2"/>
    <dgm:cxn modelId="{C69FEDFC-0FE4-4CCF-A1EE-605B7E0B99A5}" srcId="{C3917B3E-825E-41D7-AD54-E0D6ADA2EAE9}" destId="{09EC4DF8-AC32-4463-AC6F-99090AE4B4B7}" srcOrd="5" destOrd="0" parTransId="{DB8290E2-A5C4-4947-888E-724C07D7B38F}" sibTransId="{1AFAD6D1-FEA7-4A83-8E60-8346F6BB8494}"/>
    <dgm:cxn modelId="{D1176761-523F-4216-A9FB-C5EB76ADD34F}" type="presParOf" srcId="{89E121BB-F72B-4EFB-AD29-F939B284B0AF}" destId="{889A2966-28F5-468D-AB6E-EBFD0533CE59}" srcOrd="0" destOrd="0" presId="urn:microsoft.com/office/officeart/2005/8/layout/vList2"/>
    <dgm:cxn modelId="{16328CF4-396A-48A0-B1A7-F0F99DAFB92E}" type="presParOf" srcId="{89E121BB-F72B-4EFB-AD29-F939B284B0AF}" destId="{126B5E71-0F7C-43F2-9227-A8FBABEB67F0}" srcOrd="1" destOrd="0" presId="urn:microsoft.com/office/officeart/2005/8/layout/vList2"/>
    <dgm:cxn modelId="{73F91851-7C62-4A56-A95F-F0FC6668D7AD}" type="presParOf" srcId="{89E121BB-F72B-4EFB-AD29-F939B284B0AF}" destId="{9D21B59A-CBF2-4812-887B-A151ED9DFFBE}" srcOrd="2" destOrd="0" presId="urn:microsoft.com/office/officeart/2005/8/layout/vList2"/>
    <dgm:cxn modelId="{0231B6CC-89FB-43BA-83B4-2BE8FA988655}" type="presParOf" srcId="{89E121BB-F72B-4EFB-AD29-F939B284B0AF}" destId="{B2DE9D2F-899D-4A88-940B-0ECB11BE0FC6}" srcOrd="3" destOrd="0" presId="urn:microsoft.com/office/officeart/2005/8/layout/vList2"/>
    <dgm:cxn modelId="{DCBB656C-E6B7-4D6E-9FF1-C93F5A47C412}" type="presParOf" srcId="{89E121BB-F72B-4EFB-AD29-F939B284B0AF}" destId="{8F110C10-3B5D-496A-B126-1258F09302AA}" srcOrd="4" destOrd="0" presId="urn:microsoft.com/office/officeart/2005/8/layout/vList2"/>
    <dgm:cxn modelId="{CD7E46CD-7B0E-4BDC-BCF9-DF7D6FC6C915}" type="presParOf" srcId="{89E121BB-F72B-4EFB-AD29-F939B284B0AF}" destId="{CCDC9E97-D5C3-46D1-A231-E88C37E9EE24}" srcOrd="5" destOrd="0" presId="urn:microsoft.com/office/officeart/2005/8/layout/vList2"/>
    <dgm:cxn modelId="{B334B755-0568-45BB-9016-C93A029F5892}" type="presParOf" srcId="{89E121BB-F72B-4EFB-AD29-F939B284B0AF}" destId="{3974BD02-6547-453F-9CA9-6EB5583E2A66}" srcOrd="6" destOrd="0" presId="urn:microsoft.com/office/officeart/2005/8/layout/vList2"/>
    <dgm:cxn modelId="{73BDA34E-186F-482B-BA2E-4D43794B777A}" type="presParOf" srcId="{89E121BB-F72B-4EFB-AD29-F939B284B0AF}" destId="{44CAB6EF-8753-43E0-81BC-633B6AF973CB}" srcOrd="7" destOrd="0" presId="urn:microsoft.com/office/officeart/2005/8/layout/vList2"/>
    <dgm:cxn modelId="{AE038267-187F-4F1D-854E-B789B4FBA68C}" type="presParOf" srcId="{89E121BB-F72B-4EFB-AD29-F939B284B0AF}" destId="{8A4CE294-93E7-4962-AD5E-5388499B2E7F}" srcOrd="8" destOrd="0" presId="urn:microsoft.com/office/officeart/2005/8/layout/vList2"/>
    <dgm:cxn modelId="{BF149EA2-AD3A-4E2F-8273-0FAA505F8F8B}" type="presParOf" srcId="{89E121BB-F72B-4EFB-AD29-F939B284B0AF}" destId="{565D0D13-5A2D-4009-8BF8-81D4AFB14300}" srcOrd="9" destOrd="0" presId="urn:microsoft.com/office/officeart/2005/8/layout/vList2"/>
    <dgm:cxn modelId="{3903A6A2-B8A8-43C4-9D7D-EF2D7F6BC532}" type="presParOf" srcId="{89E121BB-F72B-4EFB-AD29-F939B284B0AF}" destId="{66212C14-5E4E-4FE1-9B03-5292C09B3AFE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B20A670-CCB6-4DF7-91F6-60EFDC884586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C09D84-3ACA-4F49-A110-EAA41F1D55C6}">
      <dgm:prSet phldrT="[Text]" phldr="0"/>
      <dgm:spPr/>
      <dgm:t>
        <a:bodyPr/>
        <a:lstStyle/>
        <a:p>
          <a:pPr rtl="0"/>
          <a:r>
            <a:rPr lang="en-US" dirty="0">
              <a:latin typeface="Gill Sans Std"/>
            </a:rPr>
            <a:t> Anamnese</a:t>
          </a:r>
          <a:r>
            <a:rPr lang="en-US">
              <a:latin typeface="Gill Sans Std"/>
            </a:rPr>
            <a:t>/testing</a:t>
          </a:r>
        </a:p>
      </dgm:t>
    </dgm:pt>
    <dgm:pt modelId="{D2138BF7-34B0-4650-8CD3-778509360717}" type="parTrans" cxnId="{08499CB3-FE9E-46A8-97BF-CEA61E9FC40C}">
      <dgm:prSet/>
      <dgm:spPr/>
      <dgm:t>
        <a:bodyPr/>
        <a:lstStyle/>
        <a:p>
          <a:endParaRPr lang="en-US"/>
        </a:p>
      </dgm:t>
    </dgm:pt>
    <dgm:pt modelId="{566144ED-932D-49CE-9137-681797F788A7}" type="sibTrans" cxnId="{08499CB3-FE9E-46A8-97BF-CEA61E9FC40C}">
      <dgm:prSet/>
      <dgm:spPr/>
      <dgm:t>
        <a:bodyPr/>
        <a:lstStyle/>
        <a:p>
          <a:endParaRPr lang="en-US"/>
        </a:p>
      </dgm:t>
    </dgm:pt>
    <dgm:pt modelId="{68500090-3B06-495E-B0CA-302E2F7013A6}">
      <dgm:prSet phldr="0"/>
      <dgm:spPr/>
      <dgm:t>
        <a:bodyPr/>
        <a:lstStyle/>
        <a:p>
          <a:pPr rtl="0"/>
          <a:r>
            <a:rPr lang="en-US" dirty="0">
              <a:latin typeface="Gill Sans Std"/>
            </a:rPr>
            <a:t> Behandeling/oefening</a:t>
          </a:r>
        </a:p>
      </dgm:t>
    </dgm:pt>
    <dgm:pt modelId="{4C8E4CAB-77DB-4BAD-BB38-AF7E1BF261D7}" type="parTrans" cxnId="{67534AC0-E1A7-4BC8-9515-7639FF0BA99D}">
      <dgm:prSet/>
      <dgm:spPr/>
    </dgm:pt>
    <dgm:pt modelId="{FFBE970E-A294-4AA8-B260-32454E08C051}" type="sibTrans" cxnId="{67534AC0-E1A7-4BC8-9515-7639FF0BA99D}">
      <dgm:prSet/>
      <dgm:spPr/>
      <dgm:t>
        <a:bodyPr/>
        <a:lstStyle/>
        <a:p>
          <a:endParaRPr lang="en-US"/>
        </a:p>
      </dgm:t>
    </dgm:pt>
    <dgm:pt modelId="{5FC82BA4-E566-4374-82CC-744529328D75}">
      <dgm:prSet phldr="0"/>
      <dgm:spPr/>
      <dgm:t>
        <a:bodyPr/>
        <a:lstStyle/>
        <a:p>
          <a:pPr rtl="0"/>
          <a:r>
            <a:rPr lang="en-US" dirty="0">
              <a:latin typeface="Gill Sans Std"/>
            </a:rPr>
            <a:t> Adviesverlening</a:t>
          </a:r>
          <a:endParaRPr lang="en-US" dirty="0"/>
        </a:p>
      </dgm:t>
    </dgm:pt>
    <dgm:pt modelId="{321F0F25-7310-4B80-804C-ECF3003542C9}" type="parTrans" cxnId="{2766C1D2-F623-48F3-AB4D-43C136A082DB}">
      <dgm:prSet/>
      <dgm:spPr/>
    </dgm:pt>
    <dgm:pt modelId="{537D1828-1A10-4439-9979-E0CAC6552097}" type="sibTrans" cxnId="{2766C1D2-F623-48F3-AB4D-43C136A082DB}">
      <dgm:prSet/>
      <dgm:spPr/>
      <dgm:t>
        <a:bodyPr/>
        <a:lstStyle/>
        <a:p>
          <a:endParaRPr lang="en-US"/>
        </a:p>
      </dgm:t>
    </dgm:pt>
    <dgm:pt modelId="{2D240B80-94D8-4AB7-95C7-84DC773A77D5}" type="pres">
      <dgm:prSet presAssocID="{BB20A670-CCB6-4DF7-91F6-60EFDC884586}" presName="cycle" presStyleCnt="0">
        <dgm:presLayoutVars>
          <dgm:dir/>
          <dgm:resizeHandles val="exact"/>
        </dgm:presLayoutVars>
      </dgm:prSet>
      <dgm:spPr/>
    </dgm:pt>
    <dgm:pt modelId="{4367780C-75C3-4A4A-BE9F-5EE5C94CDA44}" type="pres">
      <dgm:prSet presAssocID="{4DC09D84-3ACA-4F49-A110-EAA41F1D55C6}" presName="node" presStyleLbl="node1" presStyleIdx="0" presStyleCnt="3">
        <dgm:presLayoutVars>
          <dgm:bulletEnabled val="1"/>
        </dgm:presLayoutVars>
      </dgm:prSet>
      <dgm:spPr/>
    </dgm:pt>
    <dgm:pt modelId="{EA573872-7E37-4F94-8624-CF2593D2DAD4}" type="pres">
      <dgm:prSet presAssocID="{566144ED-932D-49CE-9137-681797F788A7}" presName="sibTrans" presStyleLbl="sibTrans2D1" presStyleIdx="0" presStyleCnt="3"/>
      <dgm:spPr/>
    </dgm:pt>
    <dgm:pt modelId="{E0EDFB28-D9E1-4BB1-A0E0-2755A6AB2E96}" type="pres">
      <dgm:prSet presAssocID="{566144ED-932D-49CE-9137-681797F788A7}" presName="connectorText" presStyleLbl="sibTrans2D1" presStyleIdx="0" presStyleCnt="3"/>
      <dgm:spPr/>
    </dgm:pt>
    <dgm:pt modelId="{D07CA569-DCE2-47F2-B65C-DDBB70FEEFC6}" type="pres">
      <dgm:prSet presAssocID="{68500090-3B06-495E-B0CA-302E2F7013A6}" presName="node" presStyleLbl="node1" presStyleIdx="1" presStyleCnt="3">
        <dgm:presLayoutVars>
          <dgm:bulletEnabled val="1"/>
        </dgm:presLayoutVars>
      </dgm:prSet>
      <dgm:spPr/>
    </dgm:pt>
    <dgm:pt modelId="{C795E7CC-DABE-4056-A596-10EF705D793F}" type="pres">
      <dgm:prSet presAssocID="{FFBE970E-A294-4AA8-B260-32454E08C051}" presName="sibTrans" presStyleLbl="sibTrans2D1" presStyleIdx="1" presStyleCnt="3"/>
      <dgm:spPr/>
    </dgm:pt>
    <dgm:pt modelId="{F9BD9F9B-0513-4BC2-A556-18B23D9E170C}" type="pres">
      <dgm:prSet presAssocID="{FFBE970E-A294-4AA8-B260-32454E08C051}" presName="connectorText" presStyleLbl="sibTrans2D1" presStyleIdx="1" presStyleCnt="3"/>
      <dgm:spPr/>
    </dgm:pt>
    <dgm:pt modelId="{B6950F0E-D1B3-4C07-ABEA-58DB403F4543}" type="pres">
      <dgm:prSet presAssocID="{5FC82BA4-E566-4374-82CC-744529328D75}" presName="node" presStyleLbl="node1" presStyleIdx="2" presStyleCnt="3">
        <dgm:presLayoutVars>
          <dgm:bulletEnabled val="1"/>
        </dgm:presLayoutVars>
      </dgm:prSet>
      <dgm:spPr/>
    </dgm:pt>
    <dgm:pt modelId="{BF81C875-3801-4343-8620-549F6A295977}" type="pres">
      <dgm:prSet presAssocID="{537D1828-1A10-4439-9979-E0CAC6552097}" presName="sibTrans" presStyleLbl="sibTrans2D1" presStyleIdx="2" presStyleCnt="3"/>
      <dgm:spPr/>
    </dgm:pt>
    <dgm:pt modelId="{B99036B2-1655-48D1-B7B3-ADEE56F5FC47}" type="pres">
      <dgm:prSet presAssocID="{537D1828-1A10-4439-9979-E0CAC6552097}" presName="connectorText" presStyleLbl="sibTrans2D1" presStyleIdx="2" presStyleCnt="3"/>
      <dgm:spPr/>
    </dgm:pt>
  </dgm:ptLst>
  <dgm:cxnLst>
    <dgm:cxn modelId="{DBC0A22A-8F9C-4257-A6DD-A19F16B11262}" type="presOf" srcId="{FFBE970E-A294-4AA8-B260-32454E08C051}" destId="{F9BD9F9B-0513-4BC2-A556-18B23D9E170C}" srcOrd="1" destOrd="0" presId="urn:microsoft.com/office/officeart/2005/8/layout/cycle2"/>
    <dgm:cxn modelId="{2FB41630-D05B-49B3-A808-13780A1AD55E}" type="presOf" srcId="{537D1828-1A10-4439-9979-E0CAC6552097}" destId="{B99036B2-1655-48D1-B7B3-ADEE56F5FC47}" srcOrd="1" destOrd="0" presId="urn:microsoft.com/office/officeart/2005/8/layout/cycle2"/>
    <dgm:cxn modelId="{F8393E3B-F7E6-4666-B81A-B9DA90E4FC69}" type="presOf" srcId="{68500090-3B06-495E-B0CA-302E2F7013A6}" destId="{D07CA569-DCE2-47F2-B65C-DDBB70FEEFC6}" srcOrd="0" destOrd="0" presId="urn:microsoft.com/office/officeart/2005/8/layout/cycle2"/>
    <dgm:cxn modelId="{B9D6B857-DCDD-4F57-A0A0-1EE17A354565}" type="presOf" srcId="{4DC09D84-3ACA-4F49-A110-EAA41F1D55C6}" destId="{4367780C-75C3-4A4A-BE9F-5EE5C94CDA44}" srcOrd="0" destOrd="0" presId="urn:microsoft.com/office/officeart/2005/8/layout/cycle2"/>
    <dgm:cxn modelId="{D8A0BB59-7683-4E9B-9800-7147FFC06E1E}" type="presOf" srcId="{537D1828-1A10-4439-9979-E0CAC6552097}" destId="{BF81C875-3801-4343-8620-549F6A295977}" srcOrd="0" destOrd="0" presId="urn:microsoft.com/office/officeart/2005/8/layout/cycle2"/>
    <dgm:cxn modelId="{6F3F0485-B29E-4538-99F9-FDAFAEC84477}" type="presOf" srcId="{566144ED-932D-49CE-9137-681797F788A7}" destId="{E0EDFB28-D9E1-4BB1-A0E0-2755A6AB2E96}" srcOrd="1" destOrd="0" presId="urn:microsoft.com/office/officeart/2005/8/layout/cycle2"/>
    <dgm:cxn modelId="{08499CB3-FE9E-46A8-97BF-CEA61E9FC40C}" srcId="{BB20A670-CCB6-4DF7-91F6-60EFDC884586}" destId="{4DC09D84-3ACA-4F49-A110-EAA41F1D55C6}" srcOrd="0" destOrd="0" parTransId="{D2138BF7-34B0-4650-8CD3-778509360717}" sibTransId="{566144ED-932D-49CE-9137-681797F788A7}"/>
    <dgm:cxn modelId="{0E0826B4-75B5-4D48-BEAA-4803DC0F2025}" type="presOf" srcId="{566144ED-932D-49CE-9137-681797F788A7}" destId="{EA573872-7E37-4F94-8624-CF2593D2DAD4}" srcOrd="0" destOrd="0" presId="urn:microsoft.com/office/officeart/2005/8/layout/cycle2"/>
    <dgm:cxn modelId="{740B21BF-6CAA-40A6-A984-A3D4D55FCAF8}" type="presOf" srcId="{BB20A670-CCB6-4DF7-91F6-60EFDC884586}" destId="{2D240B80-94D8-4AB7-95C7-84DC773A77D5}" srcOrd="0" destOrd="0" presId="urn:microsoft.com/office/officeart/2005/8/layout/cycle2"/>
    <dgm:cxn modelId="{67534AC0-E1A7-4BC8-9515-7639FF0BA99D}" srcId="{BB20A670-CCB6-4DF7-91F6-60EFDC884586}" destId="{68500090-3B06-495E-B0CA-302E2F7013A6}" srcOrd="1" destOrd="0" parTransId="{4C8E4CAB-77DB-4BAD-BB38-AF7E1BF261D7}" sibTransId="{FFBE970E-A294-4AA8-B260-32454E08C051}"/>
    <dgm:cxn modelId="{2766C1D2-F623-48F3-AB4D-43C136A082DB}" srcId="{BB20A670-CCB6-4DF7-91F6-60EFDC884586}" destId="{5FC82BA4-E566-4374-82CC-744529328D75}" srcOrd="2" destOrd="0" parTransId="{321F0F25-7310-4B80-804C-ECF3003542C9}" sibTransId="{537D1828-1A10-4439-9979-E0CAC6552097}"/>
    <dgm:cxn modelId="{FD999BD3-B63A-4BBB-9518-53C997B9EA25}" type="presOf" srcId="{FFBE970E-A294-4AA8-B260-32454E08C051}" destId="{C795E7CC-DABE-4056-A596-10EF705D793F}" srcOrd="0" destOrd="0" presId="urn:microsoft.com/office/officeart/2005/8/layout/cycle2"/>
    <dgm:cxn modelId="{DFF827DF-F19E-4D5E-9A42-4776DCC5EFAB}" type="presOf" srcId="{5FC82BA4-E566-4374-82CC-744529328D75}" destId="{B6950F0E-D1B3-4C07-ABEA-58DB403F4543}" srcOrd="0" destOrd="0" presId="urn:microsoft.com/office/officeart/2005/8/layout/cycle2"/>
    <dgm:cxn modelId="{D282F57C-72FF-44F1-B4D5-2B85058981A8}" type="presParOf" srcId="{2D240B80-94D8-4AB7-95C7-84DC773A77D5}" destId="{4367780C-75C3-4A4A-BE9F-5EE5C94CDA44}" srcOrd="0" destOrd="0" presId="urn:microsoft.com/office/officeart/2005/8/layout/cycle2"/>
    <dgm:cxn modelId="{DA02991B-99E5-4F5D-B3BD-B7DD69C119C6}" type="presParOf" srcId="{2D240B80-94D8-4AB7-95C7-84DC773A77D5}" destId="{EA573872-7E37-4F94-8624-CF2593D2DAD4}" srcOrd="1" destOrd="0" presId="urn:microsoft.com/office/officeart/2005/8/layout/cycle2"/>
    <dgm:cxn modelId="{29E79B65-095E-43DB-BFF8-7BA3125428E7}" type="presParOf" srcId="{EA573872-7E37-4F94-8624-CF2593D2DAD4}" destId="{E0EDFB28-D9E1-4BB1-A0E0-2755A6AB2E96}" srcOrd="0" destOrd="0" presId="urn:microsoft.com/office/officeart/2005/8/layout/cycle2"/>
    <dgm:cxn modelId="{214C2D45-A6DA-4212-BD52-EA142A242FE7}" type="presParOf" srcId="{2D240B80-94D8-4AB7-95C7-84DC773A77D5}" destId="{D07CA569-DCE2-47F2-B65C-DDBB70FEEFC6}" srcOrd="2" destOrd="0" presId="urn:microsoft.com/office/officeart/2005/8/layout/cycle2"/>
    <dgm:cxn modelId="{D62D20E8-F8EA-4056-83E0-3A1B8A869C33}" type="presParOf" srcId="{2D240B80-94D8-4AB7-95C7-84DC773A77D5}" destId="{C795E7CC-DABE-4056-A596-10EF705D793F}" srcOrd="3" destOrd="0" presId="urn:microsoft.com/office/officeart/2005/8/layout/cycle2"/>
    <dgm:cxn modelId="{E528F0B4-BAF9-4288-A0A7-4473095F11A7}" type="presParOf" srcId="{C795E7CC-DABE-4056-A596-10EF705D793F}" destId="{F9BD9F9B-0513-4BC2-A556-18B23D9E170C}" srcOrd="0" destOrd="0" presId="urn:microsoft.com/office/officeart/2005/8/layout/cycle2"/>
    <dgm:cxn modelId="{A81AD268-9FD2-4F6C-B1EE-3547B3A6F2FF}" type="presParOf" srcId="{2D240B80-94D8-4AB7-95C7-84DC773A77D5}" destId="{B6950F0E-D1B3-4C07-ABEA-58DB403F4543}" srcOrd="4" destOrd="0" presId="urn:microsoft.com/office/officeart/2005/8/layout/cycle2"/>
    <dgm:cxn modelId="{725463D2-0AC8-4477-AC7D-FDDA5740FBEB}" type="presParOf" srcId="{2D240B80-94D8-4AB7-95C7-84DC773A77D5}" destId="{BF81C875-3801-4343-8620-549F6A295977}" srcOrd="5" destOrd="0" presId="urn:microsoft.com/office/officeart/2005/8/layout/cycle2"/>
    <dgm:cxn modelId="{E8A320DB-8F19-4F6A-BC72-8A393C563BF6}" type="presParOf" srcId="{BF81C875-3801-4343-8620-549F6A295977}" destId="{B99036B2-1655-48D1-B7B3-ADEE56F5FC4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4BA472-0CC4-4F21-BCF4-2FEB201E672C}">
      <dsp:nvSpPr>
        <dsp:cNvPr id="0" name=""/>
        <dsp:cNvSpPr/>
      </dsp:nvSpPr>
      <dsp:spPr>
        <a:xfrm>
          <a:off x="190146" y="1828"/>
          <a:ext cx="2806483" cy="16838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800" kern="1200" dirty="0"/>
            <a:t>Cognitie</a:t>
          </a:r>
        </a:p>
      </dsp:txBody>
      <dsp:txXfrm>
        <a:off x="190146" y="1828"/>
        <a:ext cx="2806483" cy="1683890"/>
      </dsp:txXfrm>
    </dsp:sp>
    <dsp:sp modelId="{528E83EF-7AF4-48C3-AFCB-A0CA694A9A3E}">
      <dsp:nvSpPr>
        <dsp:cNvPr id="0" name=""/>
        <dsp:cNvSpPr/>
      </dsp:nvSpPr>
      <dsp:spPr>
        <a:xfrm>
          <a:off x="3277277" y="1828"/>
          <a:ext cx="2806483" cy="16838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800" kern="1200" dirty="0"/>
            <a:t>IADL</a:t>
          </a:r>
        </a:p>
      </dsp:txBody>
      <dsp:txXfrm>
        <a:off x="3277277" y="1828"/>
        <a:ext cx="2806483" cy="1683890"/>
      </dsp:txXfrm>
    </dsp:sp>
    <dsp:sp modelId="{F2067527-BB55-4E57-960D-93E79799288A}">
      <dsp:nvSpPr>
        <dsp:cNvPr id="0" name=""/>
        <dsp:cNvSpPr/>
      </dsp:nvSpPr>
      <dsp:spPr>
        <a:xfrm>
          <a:off x="6364409" y="1828"/>
          <a:ext cx="2806483" cy="16838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800" kern="1200" dirty="0"/>
            <a:t>ADL</a:t>
          </a:r>
        </a:p>
      </dsp:txBody>
      <dsp:txXfrm>
        <a:off x="6364409" y="1828"/>
        <a:ext cx="2806483" cy="1683890"/>
      </dsp:txXfrm>
    </dsp:sp>
    <dsp:sp modelId="{D9EF94DF-FAC0-43EB-8858-554680998BE6}">
      <dsp:nvSpPr>
        <dsp:cNvPr id="0" name=""/>
        <dsp:cNvSpPr/>
      </dsp:nvSpPr>
      <dsp:spPr>
        <a:xfrm>
          <a:off x="190146" y="1966366"/>
          <a:ext cx="2806483" cy="16838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800" kern="1200" dirty="0"/>
            <a:t>Arm/hand</a:t>
          </a:r>
        </a:p>
      </dsp:txBody>
      <dsp:txXfrm>
        <a:off x="190146" y="1966366"/>
        <a:ext cx="2806483" cy="1683890"/>
      </dsp:txXfrm>
    </dsp:sp>
    <dsp:sp modelId="{6EBA5D25-6F9D-4C6F-8380-7BDF548AA5AD}">
      <dsp:nvSpPr>
        <dsp:cNvPr id="0" name=""/>
        <dsp:cNvSpPr/>
      </dsp:nvSpPr>
      <dsp:spPr>
        <a:xfrm>
          <a:off x="3277277" y="1966366"/>
          <a:ext cx="2806483" cy="16838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800" kern="1200" dirty="0">
              <a:latin typeface="Gill Sans Std"/>
            </a:rPr>
            <a:t>Re-integratie</a:t>
          </a:r>
        </a:p>
      </dsp:txBody>
      <dsp:txXfrm>
        <a:off x="3277277" y="1966366"/>
        <a:ext cx="2806483" cy="1683890"/>
      </dsp:txXfrm>
    </dsp:sp>
    <dsp:sp modelId="{51C33AE7-ADF5-4E02-9FCF-63D0A345F9B9}">
      <dsp:nvSpPr>
        <dsp:cNvPr id="0" name=""/>
        <dsp:cNvSpPr/>
      </dsp:nvSpPr>
      <dsp:spPr>
        <a:xfrm>
          <a:off x="6364409" y="1966366"/>
          <a:ext cx="2806483" cy="16838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800" kern="1200" dirty="0">
              <a:latin typeface="Gill Sans Std"/>
            </a:rPr>
            <a:t>Comfortzorg</a:t>
          </a:r>
        </a:p>
      </dsp:txBody>
      <dsp:txXfrm>
        <a:off x="6364409" y="1966366"/>
        <a:ext cx="2806483" cy="1683890"/>
      </dsp:txXfrm>
    </dsp:sp>
    <dsp:sp modelId="{6081D26D-2C2F-462B-BB58-6B425F84B7A8}">
      <dsp:nvSpPr>
        <dsp:cNvPr id="0" name=""/>
        <dsp:cNvSpPr/>
      </dsp:nvSpPr>
      <dsp:spPr>
        <a:xfrm>
          <a:off x="1733711" y="3930905"/>
          <a:ext cx="2806483" cy="16838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800" kern="1200" dirty="0">
              <a:latin typeface="Gill Sans Std"/>
            </a:rPr>
            <a:t>Valpreventie</a:t>
          </a:r>
        </a:p>
      </dsp:txBody>
      <dsp:txXfrm>
        <a:off x="1733711" y="3930905"/>
        <a:ext cx="2806483" cy="1683890"/>
      </dsp:txXfrm>
    </dsp:sp>
    <dsp:sp modelId="{4BA7B630-4E07-4B9B-9174-25066C2BB92C}">
      <dsp:nvSpPr>
        <dsp:cNvPr id="0" name=""/>
        <dsp:cNvSpPr/>
      </dsp:nvSpPr>
      <dsp:spPr>
        <a:xfrm>
          <a:off x="4820843" y="3930905"/>
          <a:ext cx="2806483" cy="16838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800" kern="1200" dirty="0">
              <a:latin typeface="Gill Sans Std"/>
            </a:rPr>
            <a:t>Mobiliteit</a:t>
          </a:r>
        </a:p>
      </dsp:txBody>
      <dsp:txXfrm>
        <a:off x="4820843" y="3930905"/>
        <a:ext cx="2806483" cy="16838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6BA21-AAF3-46B8-88F7-0F93F7FB5DAD}">
      <dsp:nvSpPr>
        <dsp:cNvPr id="0" name=""/>
        <dsp:cNvSpPr/>
      </dsp:nvSpPr>
      <dsp:spPr>
        <a:xfrm>
          <a:off x="0" y="46448"/>
          <a:ext cx="8988425" cy="13903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500" kern="1200" dirty="0"/>
            <a:t>André is 80 jaar.</a:t>
          </a:r>
          <a:endParaRPr lang="en-US" sz="3500" kern="1200" dirty="0"/>
        </a:p>
      </dsp:txBody>
      <dsp:txXfrm>
        <a:off x="67873" y="114321"/>
        <a:ext cx="8852679" cy="1254634"/>
      </dsp:txXfrm>
    </dsp:sp>
    <dsp:sp modelId="{1105A700-41CC-4E44-9501-804946147EA3}">
      <dsp:nvSpPr>
        <dsp:cNvPr id="0" name=""/>
        <dsp:cNvSpPr/>
      </dsp:nvSpPr>
      <dsp:spPr>
        <a:xfrm>
          <a:off x="0" y="1537628"/>
          <a:ext cx="8988425" cy="13903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500" kern="1200" dirty="0"/>
            <a:t>Val thuis met femurfractuur en schouderfractuur.</a:t>
          </a:r>
          <a:endParaRPr lang="en-US" sz="3500" kern="1200" dirty="0"/>
        </a:p>
      </dsp:txBody>
      <dsp:txXfrm>
        <a:off x="67873" y="1605501"/>
        <a:ext cx="8852679" cy="1254634"/>
      </dsp:txXfrm>
    </dsp:sp>
    <dsp:sp modelId="{673B1C73-2774-4155-81A4-CAB4635B6093}">
      <dsp:nvSpPr>
        <dsp:cNvPr id="0" name=""/>
        <dsp:cNvSpPr/>
      </dsp:nvSpPr>
      <dsp:spPr>
        <a:xfrm>
          <a:off x="0" y="3028809"/>
          <a:ext cx="8988425" cy="13903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500" kern="1200" dirty="0"/>
            <a:t>PFNA en conservatief beleid schouder.</a:t>
          </a:r>
          <a:endParaRPr lang="en-US" sz="3500" kern="1200" dirty="0"/>
        </a:p>
      </dsp:txBody>
      <dsp:txXfrm>
        <a:off x="67873" y="3096682"/>
        <a:ext cx="8852679" cy="12546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9A2966-28F5-468D-AB6E-EBFD0533CE59}">
      <dsp:nvSpPr>
        <dsp:cNvPr id="0" name=""/>
        <dsp:cNvSpPr/>
      </dsp:nvSpPr>
      <dsp:spPr>
        <a:xfrm>
          <a:off x="0" y="1247718"/>
          <a:ext cx="5976938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/>
            <a:t>Alleenwonend in een huis met trappen. </a:t>
          </a:r>
          <a:endParaRPr lang="en-US" sz="2500" kern="1200"/>
        </a:p>
      </dsp:txBody>
      <dsp:txXfrm>
        <a:off x="29271" y="1276989"/>
        <a:ext cx="5918396" cy="541083"/>
      </dsp:txXfrm>
    </dsp:sp>
    <dsp:sp modelId="{9D21B59A-CBF2-4812-887B-A151ED9DFFBE}">
      <dsp:nvSpPr>
        <dsp:cNvPr id="0" name=""/>
        <dsp:cNvSpPr/>
      </dsp:nvSpPr>
      <dsp:spPr>
        <a:xfrm>
          <a:off x="0" y="1919344"/>
          <a:ext cx="5976938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/>
            <a:t>1x/14 dagen poetshulp</a:t>
          </a:r>
          <a:endParaRPr lang="en-US" sz="2500" kern="1200"/>
        </a:p>
      </dsp:txBody>
      <dsp:txXfrm>
        <a:off x="29271" y="1948615"/>
        <a:ext cx="5918396" cy="541083"/>
      </dsp:txXfrm>
    </dsp:sp>
    <dsp:sp modelId="{8F110C10-3B5D-496A-B126-1258F09302AA}">
      <dsp:nvSpPr>
        <dsp:cNvPr id="0" name=""/>
        <dsp:cNvSpPr/>
      </dsp:nvSpPr>
      <dsp:spPr>
        <a:xfrm>
          <a:off x="0" y="2590969"/>
          <a:ext cx="5976938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/>
            <a:t>2 kinderen (betrokken)</a:t>
          </a:r>
          <a:endParaRPr lang="en-US" sz="2500" kern="1200"/>
        </a:p>
      </dsp:txBody>
      <dsp:txXfrm>
        <a:off x="29271" y="2620240"/>
        <a:ext cx="5918396" cy="541083"/>
      </dsp:txXfrm>
    </dsp:sp>
    <dsp:sp modelId="{3974BD02-6547-453F-9CA9-6EB5583E2A66}">
      <dsp:nvSpPr>
        <dsp:cNvPr id="0" name=""/>
        <dsp:cNvSpPr/>
      </dsp:nvSpPr>
      <dsp:spPr>
        <a:xfrm>
          <a:off x="0" y="3262594"/>
          <a:ext cx="5976938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/>
            <a:t>Alle andere huishoudelijke taken zelfstandig.</a:t>
          </a:r>
          <a:endParaRPr lang="en-US" sz="2500" kern="1200"/>
        </a:p>
      </dsp:txBody>
      <dsp:txXfrm>
        <a:off x="29271" y="3291865"/>
        <a:ext cx="5918396" cy="541083"/>
      </dsp:txXfrm>
    </dsp:sp>
    <dsp:sp modelId="{8A4CE294-93E7-4962-AD5E-5388499B2E7F}">
      <dsp:nvSpPr>
        <dsp:cNvPr id="0" name=""/>
        <dsp:cNvSpPr/>
      </dsp:nvSpPr>
      <dsp:spPr>
        <a:xfrm>
          <a:off x="0" y="3934219"/>
          <a:ext cx="5976938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/>
            <a:t>Reed met de wagen.</a:t>
          </a:r>
          <a:endParaRPr lang="en-US" sz="2500" kern="1200"/>
        </a:p>
      </dsp:txBody>
      <dsp:txXfrm>
        <a:off x="29271" y="3963490"/>
        <a:ext cx="5918396" cy="541083"/>
      </dsp:txXfrm>
    </dsp:sp>
    <dsp:sp modelId="{66212C14-5E4E-4FE1-9B03-5292C09B3AFE}">
      <dsp:nvSpPr>
        <dsp:cNvPr id="0" name=""/>
        <dsp:cNvSpPr/>
      </dsp:nvSpPr>
      <dsp:spPr>
        <a:xfrm>
          <a:off x="0" y="4605844"/>
          <a:ext cx="5976938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/>
            <a:t>March zonder loophulpmiddel.</a:t>
          </a:r>
          <a:endParaRPr lang="en-US" sz="2500" kern="1200"/>
        </a:p>
      </dsp:txBody>
      <dsp:txXfrm>
        <a:off x="29271" y="4635115"/>
        <a:ext cx="5918396" cy="5410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67780C-75C3-4A4A-BE9F-5EE5C94CDA44}">
      <dsp:nvSpPr>
        <dsp:cNvPr id="0" name=""/>
        <dsp:cNvSpPr/>
      </dsp:nvSpPr>
      <dsp:spPr>
        <a:xfrm>
          <a:off x="2542622" y="819"/>
          <a:ext cx="2238652" cy="22386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Gill Sans Std"/>
            </a:rPr>
            <a:t> Anamnese</a:t>
          </a:r>
          <a:r>
            <a:rPr lang="en-US" sz="1300" kern="1200">
              <a:latin typeface="Gill Sans Std"/>
            </a:rPr>
            <a:t>/testing</a:t>
          </a:r>
        </a:p>
      </dsp:txBody>
      <dsp:txXfrm>
        <a:off x="2870465" y="328662"/>
        <a:ext cx="1582966" cy="1582966"/>
      </dsp:txXfrm>
    </dsp:sp>
    <dsp:sp modelId="{EA573872-7E37-4F94-8624-CF2593D2DAD4}">
      <dsp:nvSpPr>
        <dsp:cNvPr id="0" name=""/>
        <dsp:cNvSpPr/>
      </dsp:nvSpPr>
      <dsp:spPr>
        <a:xfrm rot="3600000">
          <a:off x="4196319" y="2183884"/>
          <a:ext cx="595772" cy="7555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241002" y="2257600"/>
        <a:ext cx="417040" cy="453327"/>
      </dsp:txXfrm>
    </dsp:sp>
    <dsp:sp modelId="{D07CA569-DCE2-47F2-B65C-DDBB70FEEFC6}">
      <dsp:nvSpPr>
        <dsp:cNvPr id="0" name=""/>
        <dsp:cNvSpPr/>
      </dsp:nvSpPr>
      <dsp:spPr>
        <a:xfrm>
          <a:off x="4223998" y="2913047"/>
          <a:ext cx="2238652" cy="22386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Gill Sans Std"/>
            </a:rPr>
            <a:t> Behandeling/oefening</a:t>
          </a:r>
        </a:p>
      </dsp:txBody>
      <dsp:txXfrm>
        <a:off x="4551841" y="3240890"/>
        <a:ext cx="1582966" cy="1582966"/>
      </dsp:txXfrm>
    </dsp:sp>
    <dsp:sp modelId="{C795E7CC-DABE-4056-A596-10EF705D793F}">
      <dsp:nvSpPr>
        <dsp:cNvPr id="0" name=""/>
        <dsp:cNvSpPr/>
      </dsp:nvSpPr>
      <dsp:spPr>
        <a:xfrm rot="10800000">
          <a:off x="3380923" y="3654600"/>
          <a:ext cx="595772" cy="7555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3559655" y="3805709"/>
        <a:ext cx="417040" cy="453327"/>
      </dsp:txXfrm>
    </dsp:sp>
    <dsp:sp modelId="{B6950F0E-D1B3-4C07-ABEA-58DB403F4543}">
      <dsp:nvSpPr>
        <dsp:cNvPr id="0" name=""/>
        <dsp:cNvSpPr/>
      </dsp:nvSpPr>
      <dsp:spPr>
        <a:xfrm>
          <a:off x="861246" y="2913047"/>
          <a:ext cx="2238652" cy="22386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Gill Sans Std"/>
            </a:rPr>
            <a:t> Adviesverlening</a:t>
          </a:r>
          <a:endParaRPr lang="en-US" sz="1300" kern="1200" dirty="0"/>
        </a:p>
      </dsp:txBody>
      <dsp:txXfrm>
        <a:off x="1189089" y="3240890"/>
        <a:ext cx="1582966" cy="1582966"/>
      </dsp:txXfrm>
    </dsp:sp>
    <dsp:sp modelId="{BF81C875-3801-4343-8620-549F6A295977}">
      <dsp:nvSpPr>
        <dsp:cNvPr id="0" name=""/>
        <dsp:cNvSpPr/>
      </dsp:nvSpPr>
      <dsp:spPr>
        <a:xfrm rot="18000000">
          <a:off x="2514943" y="2213089"/>
          <a:ext cx="595772" cy="7555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559626" y="2441591"/>
        <a:ext cx="417040" cy="4533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5014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836" y="1"/>
            <a:ext cx="2945659" cy="5014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D21C5-A754-49D8-A6BE-D41406A25EED}" type="datetimeFigureOut">
              <a:rPr lang="nl-BE" smtClean="0"/>
              <a:pPr/>
              <a:t>8/03/2024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80781"/>
            <a:ext cx="2945659" cy="5014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836" y="9480781"/>
            <a:ext cx="2945659" cy="5014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F99BC-B320-4133-9AFF-38229454C4B4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00836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5014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836" y="1"/>
            <a:ext cx="2945659" cy="5014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87DD4-8AD8-4023-A2D3-E7D78DB1EAA5}" type="datetimeFigureOut">
              <a:rPr lang="nl-BE" smtClean="0"/>
              <a:pPr/>
              <a:t>8/03/2024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1247775"/>
            <a:ext cx="4762500" cy="3368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803937"/>
            <a:ext cx="5438140" cy="39304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80781"/>
            <a:ext cx="2945659" cy="5014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836" y="9480781"/>
            <a:ext cx="2945659" cy="5014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6E499-8997-47A1-94F4-3E26AFDFA0B2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76737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6E499-8997-47A1-94F4-3E26AFDFA0B2}" type="slidenum">
              <a:rPr lang="nl-BE" smtClean="0"/>
              <a:pPr/>
              <a:t>1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89249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itelbl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0"/>
            <a:ext cx="10691812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3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73113" y="4284663"/>
            <a:ext cx="9088437" cy="431800"/>
          </a:xfrm>
        </p:spPr>
        <p:txBody>
          <a:bodyPr lIns="91440" tIns="45720" rIns="91440" bIns="45720"/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73113" y="3565525"/>
            <a:ext cx="9090025" cy="43180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het opmaakprofiel te bewerken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05CF94D-24AE-489F-A607-A3E76BB99016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BEE82-13F7-4B16-99E2-FE422C3A3C4C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912100" y="1258888"/>
            <a:ext cx="2246313" cy="54737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169988" y="1258888"/>
            <a:ext cx="6589712" cy="54737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0CB48-3BAE-4310-9868-369BD338FF5D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83E41-D6A7-499B-BD13-018D1D2C1212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90025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01C69-4071-4CCB-B6BE-864310502AAC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169988" y="2266950"/>
            <a:ext cx="4418012" cy="4465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40400" y="2266950"/>
            <a:ext cx="4418013" cy="4465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22078-0886-41FB-82D1-810730BCC07C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342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5432425" y="1692275"/>
            <a:ext cx="472598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5432425" y="2397125"/>
            <a:ext cx="4725988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1C92C-BFFB-45CF-84AF-B0B64AAF703B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1502F-F9E6-4B03-9B67-39CA7E0AA7E0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FED12-4FCC-4835-9D79-045D88E2030C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181475" y="301625"/>
            <a:ext cx="5976938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93A6B-2494-4A39-83E4-3B61BA8F9ED2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95500" y="529272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6675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6675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0946E-6A58-4979-B5EB-06BD69B6B52F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wi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0691813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69988" y="1258888"/>
            <a:ext cx="89884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het opmaakprofiel te bewerken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2266950"/>
            <a:ext cx="8988425" cy="446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4988" y="6884988"/>
            <a:ext cx="2495550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>
              <a:defRPr sz="16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2838" y="6884988"/>
            <a:ext cx="3387725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algn="ctr">
              <a:defRPr sz="16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2863" y="6884988"/>
            <a:ext cx="2495550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19C3F08-24D4-4A98-96B8-E46BFB166D45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1042988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+mj-lt"/>
          <a:ea typeface="+mj-ea"/>
          <a:cs typeface="+mj-cs"/>
        </a:defRPr>
      </a:lvl1pPr>
      <a:lvl2pPr algn="l" defTabSz="1042988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Gill Sans Std" pitchFamily="34" charset="0"/>
        </a:defRPr>
      </a:lvl2pPr>
      <a:lvl3pPr algn="l" defTabSz="1042988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Gill Sans Std" pitchFamily="34" charset="0"/>
        </a:defRPr>
      </a:lvl3pPr>
      <a:lvl4pPr algn="l" defTabSz="1042988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Gill Sans Std" pitchFamily="34" charset="0"/>
        </a:defRPr>
      </a:lvl4pPr>
      <a:lvl5pPr algn="l" defTabSz="1042988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Gill Sans Std" pitchFamily="34" charset="0"/>
        </a:defRPr>
      </a:lvl5pPr>
      <a:lvl6pPr marL="457200" algn="l" defTabSz="1042988" rtl="0" fontAlgn="base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Gill Sans Std" pitchFamily="34" charset="0"/>
        </a:defRPr>
      </a:lvl6pPr>
      <a:lvl7pPr marL="914400" algn="l" defTabSz="1042988" rtl="0" fontAlgn="base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Gill Sans Std" pitchFamily="34" charset="0"/>
        </a:defRPr>
      </a:lvl7pPr>
      <a:lvl8pPr marL="1371600" algn="l" defTabSz="1042988" rtl="0" fontAlgn="base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Gill Sans Std" pitchFamily="34" charset="0"/>
        </a:defRPr>
      </a:lvl8pPr>
      <a:lvl9pPr marL="1828800" algn="l" defTabSz="1042988" rtl="0" fontAlgn="base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Gill Sans Std" pitchFamily="34" charset="0"/>
        </a:defRPr>
      </a:lvl9pPr>
    </p:titleStyle>
    <p:bodyStyle>
      <a:lvl1pPr marL="390525" indent="-390525" algn="l" defTabSz="1042988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bg2"/>
          </a:solidFill>
          <a:latin typeface="+mn-lt"/>
          <a:ea typeface="+mn-ea"/>
          <a:cs typeface="+mn-cs"/>
        </a:defRPr>
      </a:lvl1pPr>
      <a:lvl2pPr marL="847725" indent="-325438" algn="l" defTabSz="1042988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bg2"/>
          </a:solidFill>
          <a:latin typeface="+mn-lt"/>
        </a:defRPr>
      </a:lvl2pPr>
      <a:lvl3pPr marL="1303338" indent="-260350" algn="l" defTabSz="1042988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2"/>
          </a:solidFill>
          <a:latin typeface="+mn-lt"/>
        </a:defRPr>
      </a:lvl3pPr>
      <a:lvl4pPr marL="1825625" indent="-260350" algn="l" defTabSz="1042988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bg2"/>
          </a:solidFill>
          <a:latin typeface="+mn-lt"/>
        </a:defRPr>
      </a:lvl4pPr>
      <a:lvl5pPr marL="2346325" indent="-260350" algn="l" defTabSz="104298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bg2"/>
          </a:solidFill>
          <a:latin typeface="+mn-lt"/>
        </a:defRPr>
      </a:lvl5pPr>
      <a:lvl6pPr marL="2803525" indent="-260350" algn="l" defTabSz="104298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bg2"/>
          </a:solidFill>
          <a:latin typeface="+mn-lt"/>
        </a:defRPr>
      </a:lvl6pPr>
      <a:lvl7pPr marL="3260725" indent="-260350" algn="l" defTabSz="104298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bg2"/>
          </a:solidFill>
          <a:latin typeface="+mn-lt"/>
        </a:defRPr>
      </a:lvl7pPr>
      <a:lvl8pPr marL="3717925" indent="-260350" algn="l" defTabSz="104298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bg2"/>
          </a:solidFill>
          <a:latin typeface="+mn-lt"/>
        </a:defRPr>
      </a:lvl8pPr>
      <a:lvl9pPr marL="4175125" indent="-260350" algn="l" defTabSz="104298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bg2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uzleuven.sharepoint.com/:v:/r/sites/Ergotherapie/Zorgzone/3.2.%20campus%20Pellenberg/01.%20zz%20geriatrie/Les%20artsen/VID_20231108_092117.mp4?csf=1&amp;web=1&amp;e=BgLxvP&amp;nav=eyJyZWZlcnJhbEluZm8iOnsicmVmZXJyYWxBcHAiOiJTdHJlYW1XZWJBcHAiLCJyZWZlcnJhbFZpZXciOiJTaGFyZURpYWxvZyIsInJlZmVycmFsQXBwUGxhdGZvcm0iOiJXZWIiLCJyZWZlcnJhbE1vZGUiOiJ2aWV3In19" TargetMode="External"/><Relationship Id="rId2" Type="http://schemas.openxmlformats.org/officeDocument/2006/relationships/hyperlink" Target="https://uzleuven.sharepoint.com/:v:/r/sites/Ergotherapie/Zorgzone/3.2.%20campus%20Pellenberg/01.%20zz%20geriatrie/Les%20artsen/VID_20231108_094655.mp4?csf=1&amp;web=1&amp;e=K4inOy&amp;nav=eyJyZWZlcnJhbEluZm8iOnsicmVmZXJyYWxBcHAiOiJTdHJlYW1XZWJBcHAiLCJyZWZlcnJhbFZpZXciOiJTaGFyZURpYWxvZyIsInJlZmVycmFsQXBwUGxhdGZvcm0iOiJXZWIiLCJyZWZlcnJhbE1vZGUiOiJ2aWV3In19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uzleuven.sharepoint.com/:v:/r/sites/Ergotherapie/Zorgzone/3.2.%20campus%20Pellenberg/01.%20zz%20geriatrie/Les%20artsen/VID_20231108_092210.mp4?csf=1&amp;web=1&amp;e=lGgUMM&amp;nav=eyJyZWZlcnJhbEluZm8iOnsicmVmZXJyYWxBcHAiOiJTdHJlYW1XZWJBcHAiLCJyZWZlcnJhbFZpZXciOiJTaGFyZURpYWxvZyIsInJlZmVycmFsQXBwUGxhdGZvcm0iOiJXZWIiLCJyZWZlcnJhbE1vZGUiOiJ2aWV3In19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ndertitel 3"/>
          <p:cNvSpPr>
            <a:spLocks noGrp="1"/>
          </p:cNvSpPr>
          <p:nvPr>
            <p:ph type="subTitle" sz="quarter" idx="1"/>
          </p:nvPr>
        </p:nvSpPr>
        <p:spPr>
          <a:xfrm>
            <a:off x="802481" y="3564731"/>
            <a:ext cx="9224739" cy="575940"/>
          </a:xfrm>
        </p:spPr>
        <p:txBody>
          <a:bodyPr/>
          <a:lstStyle/>
          <a:p>
            <a:r>
              <a:rPr lang="nl-BE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Rol van ergotherapie in de (geriatrische) revalidatie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44808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8FFCB1-3BAA-428F-FC47-154ED53A0F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0061" y="1206455"/>
            <a:ext cx="3359072" cy="446563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E7BDFA-61C1-D025-5209-7CFAA5FB5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873" y="1207666"/>
            <a:ext cx="3399464" cy="453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27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ACC5E3-48AD-1A47-CF0F-2146F99FA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Arm/hand revalidatie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8E8F75-9F0D-2EEB-7E93-210124AC8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Mobilisatie schouder, </a:t>
            </a:r>
            <a:r>
              <a:rPr lang="nl-BE" dirty="0" err="1"/>
              <a:t>elleboog</a:t>
            </a:r>
            <a:r>
              <a:rPr lang="nl-BE" dirty="0"/>
              <a:t> en hand</a:t>
            </a:r>
          </a:p>
          <a:p>
            <a:r>
              <a:rPr lang="nl-BE" dirty="0"/>
              <a:t>Grove motoriek</a:t>
            </a:r>
          </a:p>
          <a:p>
            <a:r>
              <a:rPr lang="nl-BE" dirty="0"/>
              <a:t>Fijne motoriek</a:t>
            </a:r>
          </a:p>
          <a:p>
            <a:r>
              <a:rPr lang="nl-BE" dirty="0"/>
              <a:t>Sensorisch revalidatie</a:t>
            </a:r>
          </a:p>
          <a:p>
            <a:r>
              <a:rPr lang="nl-BE" dirty="0"/>
              <a:t>Functioneel inschakelen van de arm</a:t>
            </a:r>
          </a:p>
          <a:p>
            <a:r>
              <a:rPr lang="nl-BE" dirty="0"/>
              <a:t>Spalken/</a:t>
            </a:r>
            <a:r>
              <a:rPr lang="nl-BE" err="1"/>
              <a:t>sling</a:t>
            </a:r>
            <a:endParaRPr lang="nl-BE" dirty="0"/>
          </a:p>
          <a:p>
            <a:r>
              <a:rPr lang="nl-BE" dirty="0" err="1"/>
              <a:t>eenhandigheidtraining</a:t>
            </a:r>
          </a:p>
        </p:txBody>
      </p:sp>
    </p:spTree>
    <p:extLst>
      <p:ext uri="{BB962C8B-B14F-4D97-AF65-F5344CB8AC3E}">
        <p14:creationId xmlns:p14="http://schemas.microsoft.com/office/powerpoint/2010/main" val="4109105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C9FDF4-8ADE-F0A9-F5A0-AC0640CBB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Cognitie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86649C-9245-790D-4A99-1F3AFA82C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Screening MMSE/</a:t>
            </a:r>
            <a:r>
              <a:rPr lang="nl-BE" dirty="0" err="1"/>
              <a:t>Moca</a:t>
            </a:r>
          </a:p>
          <a:p>
            <a:r>
              <a:rPr lang="nl-BE" dirty="0"/>
              <a:t>Training</a:t>
            </a:r>
          </a:p>
          <a:p>
            <a:r>
              <a:rPr lang="nl-BE" dirty="0"/>
              <a:t>Compensatie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5E26DF-F104-7834-2F79-15736CFD4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84" r="-287" b="214"/>
          <a:stretch/>
        </p:blipFill>
        <p:spPr>
          <a:xfrm>
            <a:off x="6323929" y="3099281"/>
            <a:ext cx="4033295" cy="416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75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489B49-E5AD-B9B8-4DB6-911D18EC2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Mobiliteit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10DF51-B1EC-85BB-9A7E-E8D9FFC10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Transfers</a:t>
            </a:r>
          </a:p>
          <a:p>
            <a:r>
              <a:rPr lang="nl-BE" dirty="0" err="1"/>
              <a:t>March</a:t>
            </a:r>
            <a:endParaRPr lang="nl-BE" dirty="0"/>
          </a:p>
          <a:p>
            <a:r>
              <a:rPr lang="nl-BE" dirty="0" err="1"/>
              <a:t>Auto-rijden</a:t>
            </a:r>
            <a:endParaRPr lang="nl-BE" dirty="0"/>
          </a:p>
          <a:p>
            <a:r>
              <a:rPr lang="nl-BE" dirty="0"/>
              <a:t>Fietsen in het verkeer</a:t>
            </a:r>
          </a:p>
          <a:p>
            <a:r>
              <a:rPr lang="nl-BE" dirty="0"/>
              <a:t>Gebruik openbaar vervoer</a:t>
            </a:r>
          </a:p>
          <a:p>
            <a:r>
              <a:rPr lang="nl-BE" dirty="0"/>
              <a:t>Rollatorgebruik</a:t>
            </a:r>
          </a:p>
          <a:p>
            <a:r>
              <a:rPr lang="nl-BE" dirty="0"/>
              <a:t>Rolstoelen/scooters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9F8F97-EF19-7D8A-DAF0-8AC0700D3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619" y="1257263"/>
            <a:ext cx="2208772" cy="29514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121BAC-37C1-801D-8B82-50F217336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498" y="3977709"/>
            <a:ext cx="2501474" cy="334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62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C1CEF-2907-7241-4517-C87BC834F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988" y="1258888"/>
            <a:ext cx="8988425" cy="792162"/>
          </a:xfrm>
        </p:spPr>
        <p:txBody>
          <a:bodyPr wrap="square" anchor="ctr">
            <a:normAutofit/>
          </a:bodyPr>
          <a:lstStyle/>
          <a:p>
            <a:r>
              <a:rPr lang="nl-BE" dirty="0"/>
              <a:t>Valpreventie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26FC24-482C-D989-8AC2-FE20265E53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9988" y="2266950"/>
            <a:ext cx="4418012" cy="4465638"/>
          </a:xfrm>
        </p:spPr>
        <p:txBody>
          <a:bodyPr wrap="square" anchor="t">
            <a:normAutofit/>
          </a:bodyPr>
          <a:lstStyle/>
          <a:p>
            <a:r>
              <a:rPr lang="nl-BE" dirty="0"/>
              <a:t>Educatie</a:t>
            </a:r>
          </a:p>
          <a:p>
            <a:r>
              <a:rPr lang="nl-BE" dirty="0"/>
              <a:t>Training</a:t>
            </a:r>
          </a:p>
          <a:p>
            <a:r>
              <a:rPr lang="nl-BE" dirty="0"/>
              <a:t>Veilig schoeisel</a:t>
            </a:r>
          </a:p>
          <a:p>
            <a:r>
              <a:rPr lang="nl-BE" dirty="0"/>
              <a:t>Huisbezoek/adviesverlening - MUT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D668B-7343-4673-7A1B-6B5B39AA0C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18" r="2" b="6175"/>
          <a:stretch/>
        </p:blipFill>
        <p:spPr>
          <a:xfrm>
            <a:off x="5740400" y="2266950"/>
            <a:ext cx="4418013" cy="4465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2927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F29695-596C-D3E1-DC1D-1D2FB24E0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Re-integratie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96B361-D19C-4506-1EF7-3F1062BB0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Boodschappen doen</a:t>
            </a:r>
          </a:p>
          <a:p>
            <a:r>
              <a:rPr lang="nl-BE" dirty="0"/>
              <a:t>Vrije tijd</a:t>
            </a:r>
          </a:p>
          <a:p>
            <a:r>
              <a:rPr lang="nl-BE" dirty="0"/>
              <a:t>Ergo aan huis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26541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D80147-157D-A766-A262-5C1DC106B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988" y="1258888"/>
            <a:ext cx="8988425" cy="792162"/>
          </a:xfrm>
        </p:spPr>
        <p:txBody>
          <a:bodyPr wrap="square" anchor="ctr">
            <a:normAutofit/>
          </a:bodyPr>
          <a:lstStyle/>
          <a:p>
            <a:r>
              <a:rPr lang="nl-BE" dirty="0"/>
              <a:t>Comfortzorg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DBD0AC-653C-EDDE-00CE-92D88BB33C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9988" y="2266950"/>
            <a:ext cx="4418012" cy="4465638"/>
          </a:xfrm>
        </p:spPr>
        <p:txBody>
          <a:bodyPr wrap="square" anchor="t">
            <a:normAutofit/>
          </a:bodyPr>
          <a:lstStyle/>
          <a:p>
            <a:r>
              <a:rPr lang="nl-BE" dirty="0"/>
              <a:t>Positionering in zit/lig</a:t>
            </a:r>
          </a:p>
          <a:p>
            <a:r>
              <a:rPr lang="nl-BE" dirty="0"/>
              <a:t>Adviesverlening naar hulpmiddelen</a:t>
            </a:r>
          </a:p>
          <a:p>
            <a:r>
              <a:rPr lang="nl-BE" dirty="0"/>
              <a:t>Hydrotherapie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83F884-C362-FA9D-1BDA-8FE1F8213D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94" r="2" b="10599"/>
          <a:stretch/>
        </p:blipFill>
        <p:spPr>
          <a:xfrm>
            <a:off x="5740400" y="2266950"/>
            <a:ext cx="4418013" cy="4465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2417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861B7-EF31-37CC-DB32-D9396ADCE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5488E-75E5-91D9-C8E5-B0509F322E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ea typeface="+mn-lt"/>
                <a:cs typeface="+mn-lt"/>
                <a:hlinkClick r:id="rId2"/>
              </a:rPr>
              <a:t>VID_20231108_094655.mp4</a:t>
            </a:r>
          </a:p>
          <a:p>
            <a:r>
              <a:rPr lang="en-US" dirty="0">
                <a:ea typeface="+mn-lt"/>
                <a:cs typeface="+mn-lt"/>
                <a:hlinkClick r:id="rId3"/>
              </a:rPr>
              <a:t>VID_20231108_092117.mp4</a:t>
            </a:r>
          </a:p>
          <a:p>
            <a:r>
              <a:rPr lang="en-US" dirty="0">
                <a:ea typeface="+mn-lt"/>
                <a:cs typeface="+mn-lt"/>
                <a:hlinkClick r:id="rId4"/>
              </a:rPr>
              <a:t>VID_20231108_092210.mp4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D9C32-1004-19C6-CB41-51AFB55ADE8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75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10BAE-DA90-8CC7-50E8-85F753FE6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988" y="1258888"/>
            <a:ext cx="8988425" cy="792162"/>
          </a:xfrm>
        </p:spPr>
        <p:txBody>
          <a:bodyPr wrap="square" anchor="ctr">
            <a:normAutofit/>
          </a:bodyPr>
          <a:lstStyle/>
          <a:p>
            <a:r>
              <a:rPr lang="en-US" dirty="0" err="1"/>
              <a:t>Ontslagbeleid</a:t>
            </a:r>
            <a:r>
              <a:rPr lang="en-US" dirty="0"/>
              <a:t> – Rol </a:t>
            </a:r>
            <a:r>
              <a:rPr lang="en-US" dirty="0" err="1"/>
              <a:t>ergotherapeut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2B340-ECC2-7D00-3949-F3F04D6FD2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9988" y="2266950"/>
            <a:ext cx="4418012" cy="4465638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Advies </a:t>
            </a:r>
            <a:r>
              <a:rPr lang="en-US" err="1"/>
              <a:t>betreffende</a:t>
            </a:r>
            <a:r>
              <a:rPr lang="en-US" dirty="0"/>
              <a:t> </a:t>
            </a:r>
            <a:r>
              <a:rPr lang="en-US" err="1"/>
              <a:t>aanpassingen</a:t>
            </a:r>
            <a:r>
              <a:rPr lang="en-US" dirty="0"/>
              <a:t> </a:t>
            </a:r>
            <a:r>
              <a:rPr lang="en-US" err="1"/>
              <a:t>woning</a:t>
            </a:r>
            <a:r>
              <a:rPr lang="en-US" dirty="0"/>
              <a:t> + </a:t>
            </a:r>
            <a:r>
              <a:rPr lang="en-US" err="1"/>
              <a:t>valpreventie</a:t>
            </a:r>
            <a:r>
              <a:rPr lang="en-US"/>
              <a:t>.</a:t>
            </a:r>
          </a:p>
          <a:p>
            <a:r>
              <a:rPr lang="en-US" dirty="0" err="1"/>
              <a:t>Ergotherapie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huis </a:t>
            </a:r>
            <a:r>
              <a:rPr lang="en-US" dirty="0" err="1"/>
              <a:t>ikv</a:t>
            </a:r>
            <a:r>
              <a:rPr lang="en-US" dirty="0"/>
              <a:t> </a:t>
            </a:r>
            <a:r>
              <a:rPr lang="en-US" dirty="0" err="1"/>
              <a:t>opvolgen</a:t>
            </a:r>
            <a:r>
              <a:rPr lang="en-US" dirty="0"/>
              <a:t> </a:t>
            </a:r>
            <a:r>
              <a:rPr lang="en-US" dirty="0" err="1"/>
              <a:t>aanpassingen</a:t>
            </a:r>
            <a:r>
              <a:rPr lang="en-US" dirty="0"/>
              <a:t> </a:t>
            </a:r>
            <a:r>
              <a:rPr lang="en-US" dirty="0" err="1"/>
              <a:t>woning</a:t>
            </a:r>
            <a:r>
              <a:rPr lang="en-US" dirty="0"/>
              <a:t> (MUT)</a:t>
            </a:r>
          </a:p>
          <a:p>
            <a:r>
              <a:rPr lang="en-US" dirty="0" err="1"/>
              <a:t>Inschakelen</a:t>
            </a:r>
            <a:r>
              <a:rPr lang="en-US" dirty="0"/>
              <a:t> externe </a:t>
            </a:r>
            <a:r>
              <a:rPr lang="en-US" dirty="0" err="1"/>
              <a:t>hulp</a:t>
            </a:r>
            <a:r>
              <a:rPr lang="en-US" dirty="0"/>
              <a:t> </a:t>
            </a:r>
            <a:r>
              <a:rPr lang="en-US" dirty="0" err="1"/>
              <a:t>iom</a:t>
            </a:r>
            <a:r>
              <a:rPr lang="en-US" dirty="0"/>
              <a:t> </a:t>
            </a:r>
            <a:r>
              <a:rPr lang="en-US" dirty="0" err="1"/>
              <a:t>sociale</a:t>
            </a:r>
            <a:r>
              <a:rPr lang="en-US" dirty="0"/>
              <a:t> </a:t>
            </a:r>
            <a:r>
              <a:rPr lang="en-US" dirty="0" err="1"/>
              <a:t>dienst</a:t>
            </a:r>
            <a:r>
              <a:rPr lang="en-US" dirty="0"/>
              <a:t>. </a:t>
            </a:r>
          </a:p>
        </p:txBody>
      </p:sp>
      <p:pic>
        <p:nvPicPr>
          <p:cNvPr id="4" name="Picture 3" descr="Ga Middelen Op Dit Ogenblik En Vaarwel Naar Huis Stock Illustratie -  Illustration of vaarwel, enkel: 45844566">
            <a:extLst>
              <a:ext uri="{FF2B5EF4-FFF2-40B4-BE49-F238E27FC236}">
                <a16:creationId xmlns:a16="http://schemas.microsoft.com/office/drawing/2014/main" id="{89AE14EA-DB23-FB3F-277B-2F582497C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400" y="2269360"/>
            <a:ext cx="4418013" cy="36816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5181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D820EC4-049B-33C8-149F-2AB7BC21D7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7091687"/>
              </p:ext>
            </p:extLst>
          </p:nvPr>
        </p:nvGraphicFramePr>
        <p:xfrm>
          <a:off x="756082" y="1596218"/>
          <a:ext cx="9361039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88C0312B-7459-FB32-D168-074ABBD84E74}"/>
              </a:ext>
            </a:extLst>
          </p:cNvPr>
          <p:cNvSpPr txBox="1"/>
          <p:nvPr/>
        </p:nvSpPr>
        <p:spPr>
          <a:xfrm>
            <a:off x="1230932" y="1136245"/>
            <a:ext cx="810251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err="1">
                <a:latin typeface="Gill Sans Std"/>
                <a:cs typeface="Arial"/>
              </a:rPr>
              <a:t>Domeinen</a:t>
            </a:r>
            <a:r>
              <a:rPr lang="en-US" sz="2400" dirty="0">
                <a:latin typeface="Gill Sans Std"/>
                <a:cs typeface="Arial"/>
              </a:rPr>
              <a:t> </a:t>
            </a:r>
            <a:r>
              <a:rPr lang="en-US" sz="2400" err="1">
                <a:latin typeface="Gill Sans Std"/>
                <a:cs typeface="Arial"/>
              </a:rPr>
              <a:t>ergotherapie</a:t>
            </a:r>
            <a:endParaRPr lang="en-US" sz="2400" err="1">
              <a:latin typeface="Gill Sans Std"/>
            </a:endParaRPr>
          </a:p>
        </p:txBody>
      </p:sp>
    </p:spTree>
    <p:extLst>
      <p:ext uri="{BB962C8B-B14F-4D97-AF65-F5344CB8AC3E}">
        <p14:creationId xmlns:p14="http://schemas.microsoft.com/office/powerpoint/2010/main" val="2116673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uderen actieve fitness - gezonde lifestyle - vector">
            <a:extLst>
              <a:ext uri="{FF2B5EF4-FFF2-40B4-BE49-F238E27FC236}">
                <a16:creationId xmlns:a16="http://schemas.microsoft.com/office/drawing/2014/main" id="{8131A132-67B3-E119-B616-3B65574DEC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33" t="8511" r="-1133" b="-8865"/>
          <a:stretch/>
        </p:blipFill>
        <p:spPr>
          <a:xfrm>
            <a:off x="1614436" y="2267989"/>
            <a:ext cx="8321358" cy="333918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C8DF04-3F40-0DB1-F7AA-A9DD7DB67A6E}"/>
              </a:ext>
            </a:extLst>
          </p:cNvPr>
          <p:cNvSpPr txBox="1"/>
          <p:nvPr/>
        </p:nvSpPr>
        <p:spPr>
          <a:xfrm>
            <a:off x="2470721" y="6268199"/>
            <a:ext cx="6145152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https://www.youtube.com/watch?v=Ud5Fp279g4Y</a:t>
            </a:r>
          </a:p>
        </p:txBody>
      </p:sp>
    </p:spTree>
    <p:extLst>
      <p:ext uri="{BB962C8B-B14F-4D97-AF65-F5344CB8AC3E}">
        <p14:creationId xmlns:p14="http://schemas.microsoft.com/office/powerpoint/2010/main" val="1299889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86799F-A561-5DC7-26A9-606EF5FC0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988" y="1258888"/>
            <a:ext cx="8988425" cy="792162"/>
          </a:xfrm>
        </p:spPr>
        <p:txBody>
          <a:bodyPr wrap="square" anchor="ctr">
            <a:normAutofit/>
          </a:bodyPr>
          <a:lstStyle/>
          <a:p>
            <a:r>
              <a:rPr lang="nl-BE" dirty="0"/>
              <a:t>Casus - Anamnese</a:t>
            </a:r>
          </a:p>
        </p:txBody>
      </p:sp>
      <p:graphicFrame>
        <p:nvGraphicFramePr>
          <p:cNvPr id="11" name="Tijdelijke aanduiding voor inhoud 2">
            <a:extLst>
              <a:ext uri="{FF2B5EF4-FFF2-40B4-BE49-F238E27FC236}">
                <a16:creationId xmlns:a16="http://schemas.microsoft.com/office/drawing/2014/main" id="{8D550539-894A-DC46-ACAD-B21E4ED24C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926755"/>
              </p:ext>
            </p:extLst>
          </p:nvPr>
        </p:nvGraphicFramePr>
        <p:xfrm>
          <a:off x="1169988" y="2266950"/>
          <a:ext cx="8988425" cy="4465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842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D3431-BF6C-67E9-2CFF-F5972F11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81113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Casus – </a:t>
            </a:r>
            <a:r>
              <a:rPr lang="en-US" dirty="0" err="1"/>
              <a:t>Anamnese</a:t>
            </a:r>
            <a:r>
              <a:rPr lang="en-US" dirty="0"/>
              <a:t> 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955E673-138C-2F24-5F8A-DC953E7DA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7900" cy="5172075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5BA24C6-E1F5-C42A-3487-5FE4996A85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9148148"/>
              </p:ext>
            </p:extLst>
          </p:nvPr>
        </p:nvGraphicFramePr>
        <p:xfrm>
          <a:off x="4289704" y="431482"/>
          <a:ext cx="5976938" cy="6453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12" descr="Anamnese Formulier Tool Online: Géén Fysieke Documenten">
            <a:extLst>
              <a:ext uri="{FF2B5EF4-FFF2-40B4-BE49-F238E27FC236}">
                <a16:creationId xmlns:a16="http://schemas.microsoft.com/office/drawing/2014/main" id="{DD21AE59-3F02-E337-C1AE-64CCCEC0E6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972" y="2047218"/>
            <a:ext cx="3505177" cy="394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99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033BB-9C94-E852-0FA0-2BF700B76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Bepalen</a:t>
            </a:r>
            <a:r>
              <a:rPr lang="en-US" dirty="0"/>
              <a:t> van </a:t>
            </a:r>
            <a:r>
              <a:rPr lang="en-US" dirty="0" err="1"/>
              <a:t>behandeldoelen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D2D5C-43D7-65BC-7941-5E74EC1E7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Samen met de </a:t>
            </a:r>
            <a:r>
              <a:rPr lang="en-US" dirty="0" err="1"/>
              <a:t>cliënt</a:t>
            </a:r>
          </a:p>
          <a:p>
            <a:r>
              <a:rPr lang="en-US" dirty="0" err="1"/>
              <a:t>Onrealistisch</a:t>
            </a:r>
            <a:r>
              <a:rPr lang="en-US" dirty="0"/>
              <a:t> </a:t>
            </a:r>
            <a:r>
              <a:rPr lang="en-US" dirty="0" err="1"/>
              <a:t>tijdens</a:t>
            </a:r>
            <a:r>
              <a:rPr lang="en-US" dirty="0"/>
              <a:t> start van </a:t>
            </a:r>
            <a:r>
              <a:rPr lang="en-US" dirty="0" err="1"/>
              <a:t>reva</a:t>
            </a:r>
            <a:r>
              <a:rPr lang="en-US" dirty="0"/>
              <a:t> – </a:t>
            </a:r>
            <a:r>
              <a:rPr lang="en-US" dirty="0" err="1"/>
              <a:t>motivatie</a:t>
            </a:r>
          </a:p>
          <a:p>
            <a:r>
              <a:rPr lang="en-US" dirty="0" err="1"/>
              <a:t>Doelen</a:t>
            </a:r>
            <a:r>
              <a:rPr lang="en-US" dirty="0"/>
              <a:t> </a:t>
            </a:r>
            <a:r>
              <a:rPr lang="en-US" dirty="0" err="1"/>
              <a:t>bijstellen</a:t>
            </a:r>
            <a:r>
              <a:rPr lang="en-US" dirty="0"/>
              <a:t> </a:t>
            </a:r>
            <a:r>
              <a:rPr lang="en-US" dirty="0" err="1"/>
              <a:t>tijdens</a:t>
            </a:r>
            <a:r>
              <a:rPr lang="en-US" dirty="0"/>
              <a:t> </a:t>
            </a:r>
            <a:r>
              <a:rPr lang="en-US" dirty="0" err="1"/>
              <a:t>behandeltraject</a:t>
            </a:r>
          </a:p>
        </p:txBody>
      </p:sp>
      <p:pic>
        <p:nvPicPr>
          <p:cNvPr id="4" name="Picture 3" descr="5 Valkuilen van het stellen van doelen - De Moeiteloze Manager">
            <a:extLst>
              <a:ext uri="{FF2B5EF4-FFF2-40B4-BE49-F238E27FC236}">
                <a16:creationId xmlns:a16="http://schemas.microsoft.com/office/drawing/2014/main" id="{B6671882-8E87-1252-3AC3-026E4941B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350" y="5068810"/>
            <a:ext cx="3475640" cy="23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03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2813AF8-4ADF-2283-7376-626C0EDAC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988" y="1258888"/>
            <a:ext cx="8988425" cy="792162"/>
          </a:xfrm>
        </p:spPr>
        <p:txBody>
          <a:bodyPr/>
          <a:lstStyle/>
          <a:p>
            <a:r>
              <a:rPr lang="en-US" dirty="0" err="1"/>
              <a:t>Algemeen</a:t>
            </a:r>
            <a:r>
              <a:rPr lang="en-US" dirty="0"/>
              <a:t> </a:t>
            </a:r>
            <a:r>
              <a:rPr lang="en-US"/>
              <a:t>werkingsprincipe</a:t>
            </a:r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CD720CE-EC05-70ED-D187-29983972B7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8411608"/>
              </p:ext>
            </p:extLst>
          </p:nvPr>
        </p:nvGraphicFramePr>
        <p:xfrm>
          <a:off x="1686195" y="2265651"/>
          <a:ext cx="7323897" cy="5152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1505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0DC79A-553B-AABA-16E9-690120F43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988" y="1258888"/>
            <a:ext cx="8988425" cy="792162"/>
          </a:xfrm>
        </p:spPr>
        <p:txBody>
          <a:bodyPr wrap="square" anchor="ctr">
            <a:normAutofit/>
          </a:bodyPr>
          <a:lstStyle/>
          <a:p>
            <a:r>
              <a:rPr lang="nl-BE" dirty="0">
                <a:solidFill>
                  <a:srgbClr val="00B0F0"/>
                </a:solidFill>
              </a:rPr>
              <a:t>A</a:t>
            </a:r>
            <a:r>
              <a:rPr lang="nl-BE" dirty="0"/>
              <a:t>ctiviteiten </a:t>
            </a:r>
            <a:r>
              <a:rPr lang="nl-BE" dirty="0">
                <a:solidFill>
                  <a:srgbClr val="00B0F0"/>
                </a:solidFill>
              </a:rPr>
              <a:t>D</a:t>
            </a:r>
            <a:r>
              <a:rPr lang="nl-BE" dirty="0"/>
              <a:t>agelijks </a:t>
            </a:r>
            <a:r>
              <a:rPr lang="nl-BE" dirty="0">
                <a:solidFill>
                  <a:srgbClr val="00B0F0"/>
                </a:solidFill>
              </a:rPr>
              <a:t>L</a:t>
            </a:r>
            <a:r>
              <a:rPr lang="nl-BE" dirty="0"/>
              <a:t>even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C623967-C583-43D7-69B1-75835B9AF4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9988" y="2266950"/>
            <a:ext cx="4418012" cy="4465638"/>
          </a:xfrm>
        </p:spPr>
        <p:txBody>
          <a:bodyPr wrap="square" anchor="t">
            <a:normAutofit/>
          </a:bodyPr>
          <a:lstStyle/>
          <a:p>
            <a:r>
              <a:rPr lang="nl-BE" dirty="0"/>
              <a:t>Wassen</a:t>
            </a:r>
          </a:p>
          <a:p>
            <a:r>
              <a:rPr lang="nl-BE" dirty="0"/>
              <a:t>Kleden</a:t>
            </a:r>
          </a:p>
          <a:p>
            <a:r>
              <a:rPr lang="nl-BE" dirty="0"/>
              <a:t>Eten/drinken</a:t>
            </a:r>
          </a:p>
          <a:p>
            <a:r>
              <a:rPr lang="nl-BE" dirty="0"/>
              <a:t>Toiletgebeuren</a:t>
            </a:r>
          </a:p>
          <a:p>
            <a:r>
              <a:rPr lang="nl-BE" dirty="0"/>
              <a:t>Klaarzetten medicatie</a:t>
            </a:r>
          </a:p>
          <a:p>
            <a:endParaRPr lang="nl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D153C1-7633-C4AB-33DC-31BBF90241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91" r="2" b="2"/>
          <a:stretch/>
        </p:blipFill>
        <p:spPr>
          <a:xfrm>
            <a:off x="5740400" y="2266950"/>
            <a:ext cx="4418013" cy="4465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4514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636D95-2AE2-1643-8EEA-1E5642938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00B0F0"/>
                </a:solidFill>
              </a:rPr>
              <a:t>I</a:t>
            </a:r>
            <a:r>
              <a:rPr lang="nl-BE" dirty="0"/>
              <a:t>nstrumentele </a:t>
            </a:r>
            <a:r>
              <a:rPr lang="nl-BE" dirty="0">
                <a:solidFill>
                  <a:srgbClr val="00B0F0"/>
                </a:solidFill>
              </a:rPr>
              <a:t>ADL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D81A25A-D2B0-F867-EBC0-7130FC680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Koffie zetten</a:t>
            </a:r>
          </a:p>
          <a:p>
            <a:r>
              <a:rPr lang="nl-BE" dirty="0"/>
              <a:t>Ontbijt bereiden</a:t>
            </a:r>
          </a:p>
          <a:p>
            <a:r>
              <a:rPr lang="nl-BE" dirty="0"/>
              <a:t>Koken van een maaltijd</a:t>
            </a:r>
          </a:p>
          <a:p>
            <a:r>
              <a:rPr lang="nl-BE" dirty="0"/>
              <a:t>Was/strijk</a:t>
            </a:r>
          </a:p>
          <a:p>
            <a:r>
              <a:rPr lang="nl-BE" dirty="0"/>
              <a:t>Medicatie klaarzetten/beheer</a:t>
            </a:r>
          </a:p>
          <a:p>
            <a:r>
              <a:rPr lang="nl-BE" dirty="0"/>
              <a:t>Tuinieren</a:t>
            </a:r>
          </a:p>
          <a:p>
            <a:r>
              <a:rPr lang="nl-BE" dirty="0"/>
              <a:t>Verzorgen van huisdieren</a:t>
            </a:r>
          </a:p>
        </p:txBody>
      </p:sp>
    </p:spTree>
    <p:extLst>
      <p:ext uri="{BB962C8B-B14F-4D97-AF65-F5344CB8AC3E}">
        <p14:creationId xmlns:p14="http://schemas.microsoft.com/office/powerpoint/2010/main" val="541497697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_wit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Gill Sans Std"/>
        <a:ea typeface=""/>
        <a:cs typeface=""/>
      </a:majorFont>
      <a:minorFont>
        <a:latin typeface="Gill Sans Std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a8cd8d1-aa96-43d7-a7b4-cb54ba71e9c1" xsi:nil="true"/>
    <lcf76f155ced4ddcb4097134ff3c332f xmlns="a875792b-fd15-4d9a-b067-06292ba6426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970738BCB44146A1ED03C5CA6DCAB5" ma:contentTypeVersion="17" ma:contentTypeDescription="Een nieuw document maken." ma:contentTypeScope="" ma:versionID="e3866cd7610a8fd54c98c989724b3d0a">
  <xsd:schema xmlns:xsd="http://www.w3.org/2001/XMLSchema" xmlns:xs="http://www.w3.org/2001/XMLSchema" xmlns:p="http://schemas.microsoft.com/office/2006/metadata/properties" xmlns:ns2="a875792b-fd15-4d9a-b067-06292ba6426c" xmlns:ns3="1a8cd8d1-aa96-43d7-a7b4-cb54ba71e9c1" targetNamespace="http://schemas.microsoft.com/office/2006/metadata/properties" ma:root="true" ma:fieldsID="55e1b9126856a414236ddb093e80a64b" ns2:_="" ns3:_="">
    <xsd:import namespace="a875792b-fd15-4d9a-b067-06292ba6426c"/>
    <xsd:import namespace="1a8cd8d1-aa96-43d7-a7b4-cb54ba71e9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75792b-fd15-4d9a-b067-06292ba642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9be3dd3f-fcb4-4a3c-a901-0db217abb8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cd8d1-aa96-43d7-a7b4-cb54ba71e9c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b4778fc-c6b9-4f7d-9cdb-650603865053}" ma:internalName="TaxCatchAll" ma:showField="CatchAllData" ma:web="1a8cd8d1-aa96-43d7-a7b4-cb54ba71e9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BD3157-32EF-4AFA-980D-24A46442B92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C0EC66-957D-4886-AAB5-F2B65590DF24}">
  <ds:schemaRefs>
    <ds:schemaRef ds:uri="http://schemas.microsoft.com/office/2006/metadata/properties"/>
    <ds:schemaRef ds:uri="http://schemas.microsoft.com/office/infopath/2007/PartnerControls"/>
    <ds:schemaRef ds:uri="1a8cd8d1-aa96-43d7-a7b4-cb54ba71e9c1"/>
    <ds:schemaRef ds:uri="a875792b-fd15-4d9a-b067-06292ba6426c"/>
  </ds:schemaRefs>
</ds:datastoreItem>
</file>

<file path=customXml/itemProps3.xml><?xml version="1.0" encoding="utf-8"?>
<ds:datastoreItem xmlns:ds="http://schemas.openxmlformats.org/officeDocument/2006/customXml" ds:itemID="{809432DD-EBFB-4574-A39A-34E9167AED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75792b-fd15-4d9a-b067-06292ba6426c"/>
    <ds:schemaRef ds:uri="1a8cd8d1-aa96-43d7-a7b4-cb54ba71e9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powerpoint_wit</Template>
  <TotalTime>0</TotalTime>
  <Words>271</Words>
  <Application>Microsoft Office PowerPoint</Application>
  <PresentationFormat>Personnalisé</PresentationFormat>
  <Paragraphs>85</Paragraphs>
  <Slides>18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2" baseType="lpstr">
      <vt:lpstr>Arial</vt:lpstr>
      <vt:lpstr>Calibri</vt:lpstr>
      <vt:lpstr>Gill Sans Std</vt:lpstr>
      <vt:lpstr>powerpoint_wit</vt:lpstr>
      <vt:lpstr>Présentation PowerPoint</vt:lpstr>
      <vt:lpstr>Présentation PowerPoint</vt:lpstr>
      <vt:lpstr>Présentation PowerPoint</vt:lpstr>
      <vt:lpstr>Casus - Anamnese</vt:lpstr>
      <vt:lpstr>Casus – Anamnese </vt:lpstr>
      <vt:lpstr>Bepalen van behandeldoelen</vt:lpstr>
      <vt:lpstr>Algemeen werkingsprincipe</vt:lpstr>
      <vt:lpstr>Activiteiten Dagelijks Leven</vt:lpstr>
      <vt:lpstr>Instrumentele ADL</vt:lpstr>
      <vt:lpstr>Présentation PowerPoint</vt:lpstr>
      <vt:lpstr>Arm/hand revalidatie</vt:lpstr>
      <vt:lpstr>Cognitie</vt:lpstr>
      <vt:lpstr>Mobiliteit</vt:lpstr>
      <vt:lpstr>Valpreventie</vt:lpstr>
      <vt:lpstr>Re-integratie</vt:lpstr>
      <vt:lpstr>Comfortzorg</vt:lpstr>
      <vt:lpstr>Présentation PowerPoint</vt:lpstr>
      <vt:lpstr>Ontslagbeleid – Rol ergotherapeut</vt:lpstr>
    </vt:vector>
  </TitlesOfParts>
  <Company>UZ Leuven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mvmier0</dc:creator>
  <cp:lastModifiedBy>véronique jonart</cp:lastModifiedBy>
  <cp:revision>307</cp:revision>
  <cp:lastPrinted>2018-05-25T14:13:42Z</cp:lastPrinted>
  <dcterms:created xsi:type="dcterms:W3CDTF">2007-12-03T15:08:15Z</dcterms:created>
  <dcterms:modified xsi:type="dcterms:W3CDTF">2024-03-08T12:33:20Z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0x01010044970738BCB44146A1ED03C5CA6DCAB5</vt:lpwstr>
  </property>
  <property fmtid="{D5CDD505-2E9C-101B-9397-08002B2CF9AE}" pid="3" name="MediaServiceImageTags">
    <vt:lpwstr/>
  </property>
</Properties>
</file>